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2" r:id="rId5"/>
    <p:sldId id="264" r:id="rId6"/>
    <p:sldId id="263" r:id="rId7"/>
    <p:sldId id="266" r:id="rId8"/>
    <p:sldId id="265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12BB4B-F95B-4089-AEA4-B2085556FEFB}" type="datetimeFigureOut">
              <a:rPr lang="id-ID" smtClean="0"/>
              <a:pPr/>
              <a:t>02/11/2012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7F458-0B28-4D49-BD72-AB3CA868CABA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A49CE4-7366-4DA8-A954-D5ED921D5012}" type="datetimeFigureOut">
              <a:rPr lang="id-ID" smtClean="0"/>
              <a:pPr/>
              <a:t>02/11/2012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30E2AB-4B8E-4DE2-B8D0-F5CEB34396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A49CE4-7366-4DA8-A954-D5ED921D5012}" type="datetimeFigureOut">
              <a:rPr lang="id-ID" smtClean="0"/>
              <a:pPr/>
              <a:t>02/11/2012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30E2AB-4B8E-4DE2-B8D0-F5CEB34396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A49CE4-7366-4DA8-A954-D5ED921D5012}" type="datetimeFigureOut">
              <a:rPr lang="id-ID" smtClean="0"/>
              <a:pPr/>
              <a:t>02/11/2012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30E2AB-4B8E-4DE2-B8D0-F5CEB34396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12BB4B-F95B-4089-AEA4-B2085556FEFB}" type="datetimeFigureOut">
              <a:rPr lang="id-ID" smtClean="0"/>
              <a:pPr/>
              <a:t>02/11/2012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7F458-0B28-4D49-BD72-AB3CA868CABA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A49CE4-7366-4DA8-A954-D5ED921D5012}" type="datetimeFigureOut">
              <a:rPr lang="id-ID" smtClean="0"/>
              <a:pPr/>
              <a:t>02/11/2012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30E2AB-4B8E-4DE2-B8D0-F5CEB34396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A49CE4-7366-4DA8-A954-D5ED921D5012}" type="datetimeFigureOut">
              <a:rPr lang="id-ID" smtClean="0"/>
              <a:pPr/>
              <a:t>02/11/2012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30E2AB-4B8E-4DE2-B8D0-F5CEB3439674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12BB4B-F95B-4089-AEA4-B2085556FEFB}" type="datetimeFigureOut">
              <a:rPr lang="id-ID" smtClean="0"/>
              <a:pPr/>
              <a:t>02/11/2012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F7F458-0B28-4D49-BD72-AB3CA868CAB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A49CE4-7366-4DA8-A954-D5ED921D5012}" type="datetimeFigureOut">
              <a:rPr lang="id-ID" smtClean="0"/>
              <a:pPr/>
              <a:t>02/11/2012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30E2AB-4B8E-4DE2-B8D0-F5CEB34396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A49CE4-7366-4DA8-A954-D5ED921D5012}" type="datetimeFigureOut">
              <a:rPr lang="id-ID" smtClean="0"/>
              <a:pPr/>
              <a:t>02/11/2012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30E2AB-4B8E-4DE2-B8D0-F5CEB34396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6A49CE4-7366-4DA8-A954-D5ED921D5012}" type="datetimeFigureOut">
              <a:rPr lang="id-ID" smtClean="0"/>
              <a:pPr/>
              <a:t>02/11/2012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330E2AB-4B8E-4DE2-B8D0-F5CEB343967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6A49CE4-7366-4DA8-A954-D5ED921D5012}" type="datetimeFigureOut">
              <a:rPr lang="id-ID" smtClean="0"/>
              <a:pPr/>
              <a:t>02/11/2012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330E2AB-4B8E-4DE2-B8D0-F5CEB3439674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sekaringrat@gmail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HILITE 2012 : </a:t>
            </a:r>
            <a:br>
              <a:rPr lang="id-ID" dirty="0" smtClean="0"/>
            </a:br>
            <a:r>
              <a:rPr lang="id-ID" dirty="0" smtClean="0"/>
              <a:t>SPEECH CONTEST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“The World in Your Words”</a:t>
            </a:r>
            <a:endParaRPr lang="id-ID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TERIMA KASIH </a:t>
            </a:r>
            <a:r>
              <a:rPr lang="id-ID" dirty="0" smtClean="0">
                <a:sym typeface="Wingdings" pitchFamily="2" charset="2"/>
              </a:rPr>
              <a:t>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GOOD LUCK!</a:t>
            </a:r>
            <a:endParaRPr lang="id-ID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babak</a:t>
            </a:r>
            <a:r>
              <a:rPr lang="en-US" dirty="0" smtClean="0"/>
              <a:t> </a:t>
            </a:r>
            <a:r>
              <a:rPr lang="en-US" dirty="0" err="1" smtClean="0"/>
              <a:t>kedua</a:t>
            </a:r>
            <a:r>
              <a:rPr lang="en-US" dirty="0" smtClean="0"/>
              <a:t> :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catatan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.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membawa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poin</a:t>
            </a:r>
            <a:r>
              <a:rPr lang="en-US" dirty="0" smtClean="0"/>
              <a:t> plus :)</a:t>
            </a:r>
          </a:p>
          <a:p>
            <a:r>
              <a:rPr lang="en-US" dirty="0" smtClean="0"/>
              <a:t>Click our </a:t>
            </a:r>
            <a:r>
              <a:rPr lang="en-US" dirty="0" smtClean="0"/>
              <a:t>blog: </a:t>
            </a:r>
            <a:r>
              <a:rPr lang="en-US" dirty="0" smtClean="0"/>
              <a:t>www.hilite2012.wordpress.com and call CP</a:t>
            </a:r>
          </a:p>
          <a:p>
            <a:r>
              <a:rPr lang="en-US" dirty="0" smtClean="0"/>
              <a:t>Be in time but stay on time. And don’t be too </a:t>
            </a:r>
            <a:r>
              <a:rPr lang="en-US" dirty="0" err="1" smtClean="0"/>
              <a:t>undertime</a:t>
            </a:r>
            <a:r>
              <a:rPr lang="en-US" dirty="0" smtClean="0"/>
              <a:t> :) </a:t>
            </a:r>
          </a:p>
          <a:p>
            <a:r>
              <a:rPr lang="en-US" dirty="0" smtClean="0"/>
              <a:t>Formal speech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NEWEST DEADLINE!!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Registration due date:</a:t>
            </a:r>
          </a:p>
          <a:p>
            <a:pPr>
              <a:buNone/>
            </a:pPr>
            <a:r>
              <a:rPr lang="en-US" sz="3200" dirty="0" smtClean="0"/>
              <a:t>	News reading and speech:</a:t>
            </a:r>
          </a:p>
          <a:p>
            <a:pPr marL="914400" indent="-914400">
              <a:buNone/>
            </a:pPr>
            <a:r>
              <a:rPr lang="en-US" sz="3200" dirty="0" smtClean="0"/>
              <a:t>	2 November 2012 by midnight</a:t>
            </a:r>
          </a:p>
          <a:p>
            <a:endParaRPr lang="en-US" sz="3200" dirty="0" smtClean="0"/>
          </a:p>
          <a:p>
            <a:r>
              <a:rPr lang="en-US" sz="3200" dirty="0" smtClean="0"/>
              <a:t>Debate : 9 November 2012</a:t>
            </a:r>
          </a:p>
          <a:p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Mekanisme Perlombaan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sz="2400" dirty="0" smtClean="0"/>
              <a:t>Perlombaan pidato akan dibagi menjadi tiga (3) babak:</a:t>
            </a:r>
          </a:p>
          <a:p>
            <a:pPr marL="514350" indent="-514350">
              <a:buAutoNum type="arabicPeriod"/>
            </a:pPr>
            <a:r>
              <a:rPr lang="id-ID" sz="2400" dirty="0"/>
              <a:t>F</a:t>
            </a:r>
            <a:r>
              <a:rPr lang="id-ID" sz="2400" dirty="0" smtClean="0"/>
              <a:t>irst Round</a:t>
            </a:r>
          </a:p>
          <a:p>
            <a:pPr marL="514350" indent="-514350">
              <a:buAutoNum type="arabicPeriod"/>
            </a:pPr>
            <a:r>
              <a:rPr lang="id-ID" sz="2400" dirty="0" smtClean="0"/>
              <a:t>Top Fifteen</a:t>
            </a:r>
          </a:p>
          <a:p>
            <a:pPr marL="514350" indent="-514350">
              <a:buAutoNum type="arabicPeriod"/>
            </a:pPr>
            <a:r>
              <a:rPr lang="id-ID" sz="2400" dirty="0" smtClean="0"/>
              <a:t>Deathmatch </a:t>
            </a:r>
          </a:p>
          <a:p>
            <a:pPr>
              <a:buNone/>
            </a:pPr>
            <a:endParaRPr lang="id-ID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ROUND RULES :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id-ID" dirty="0" smtClean="0"/>
              <a:t>Setiap </a:t>
            </a:r>
            <a:r>
              <a:rPr lang="id-ID" dirty="0"/>
              <a:t>peserta wajib menghafalkan pidato yang telah dibuat sebelumnya, dan dilarang membawa teks/catatan </a:t>
            </a:r>
            <a:r>
              <a:rPr lang="id-ID" dirty="0" smtClean="0"/>
              <a:t>kecil/gadget/apapun.</a:t>
            </a:r>
            <a:endParaRPr lang="id-ID" dirty="0"/>
          </a:p>
          <a:p>
            <a:pPr lvl="0"/>
            <a:r>
              <a:rPr lang="id-ID" dirty="0"/>
              <a:t>Durasi pidato maksimal </a:t>
            </a:r>
            <a:r>
              <a:rPr lang="en-US" dirty="0" smtClean="0"/>
              <a:t>5</a:t>
            </a:r>
            <a:r>
              <a:rPr lang="id-ID" dirty="0" smtClean="0"/>
              <a:t> </a:t>
            </a:r>
            <a:r>
              <a:rPr lang="id-ID" dirty="0"/>
              <a:t>menit. Ketika waktu kurang 30 detik, panitia akan mengetuk meja sebanyak 2x. Ketika waktu habis ketukan 3x. Kelebihan waktu akan mengurangi nilai sebanyak  3 poin per 15 detik.</a:t>
            </a:r>
          </a:p>
          <a:p>
            <a:pPr lvl="0"/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diperkenankan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membawa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peraga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menunjang</a:t>
            </a:r>
            <a:r>
              <a:rPr lang="en-US" dirty="0"/>
              <a:t> </a:t>
            </a:r>
            <a:r>
              <a:rPr lang="en-US" dirty="0" err="1"/>
              <a:t>pidatonya</a:t>
            </a:r>
            <a:r>
              <a:rPr lang="en-US" dirty="0" smtClean="0"/>
              <a:t>.</a:t>
            </a:r>
            <a:endParaRPr lang="id-ID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TEMA FIRST ROUND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id-ID" dirty="0" smtClean="0"/>
              <a:t>Tiap peserta dapat memilih salah satu di antara tema berikut ini:</a:t>
            </a:r>
          </a:p>
          <a:p>
            <a:pPr lvl="0">
              <a:buNone/>
            </a:pPr>
            <a:r>
              <a:rPr lang="id-ID" dirty="0" smtClean="0"/>
              <a:t>1. Security </a:t>
            </a:r>
            <a:r>
              <a:rPr lang="id-ID" dirty="0"/>
              <a:t>Council’s Veto : Security vs Equality</a:t>
            </a:r>
          </a:p>
          <a:p>
            <a:pPr lvl="0">
              <a:buNone/>
            </a:pPr>
            <a:r>
              <a:rPr lang="id-ID" dirty="0" smtClean="0"/>
              <a:t>2. Rohingya </a:t>
            </a:r>
            <a:r>
              <a:rPr lang="id-ID" dirty="0"/>
              <a:t>Moslem Crisis</a:t>
            </a:r>
          </a:p>
          <a:p>
            <a:pPr>
              <a:buNone/>
            </a:pPr>
            <a:r>
              <a:rPr lang="id-ID" dirty="0" smtClean="0"/>
              <a:t>3. LGBT </a:t>
            </a:r>
            <a:r>
              <a:rPr lang="id-ID" dirty="0"/>
              <a:t>: Trend, Choice or Destiny</a:t>
            </a:r>
            <a:r>
              <a:rPr lang="id-ID" dirty="0" smtClean="0"/>
              <a:t>?</a:t>
            </a:r>
          </a:p>
          <a:p>
            <a:pPr>
              <a:buNone/>
            </a:pPr>
            <a:endParaRPr lang="id-ID" dirty="0"/>
          </a:p>
          <a:p>
            <a:pPr>
              <a:buNone/>
            </a:pPr>
            <a:r>
              <a:rPr lang="id-ID" dirty="0" smtClean="0"/>
              <a:t>*softcopy naskah dikirimkan paling lambat 10 November pukul 18.00 ke </a:t>
            </a:r>
            <a:r>
              <a:rPr lang="id-ID" dirty="0" smtClean="0">
                <a:hlinkClick r:id="rId2"/>
              </a:rPr>
              <a:t>sekaringrat@gmail.com</a:t>
            </a:r>
            <a:r>
              <a:rPr lang="id-ID" dirty="0" smtClean="0"/>
              <a:t> dgn format file (nama peserta_asal sekolah)</a:t>
            </a:r>
            <a:endParaRPr lang="id-ID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Diikuti oleh 15 peserta dengan nilai tertinggi, masing-masing 5 dari setiap batch.</a:t>
            </a: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TOP FIFTEEN!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RULES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id-ID" sz="2800" dirty="0"/>
              <a:t>Tema pidato akan diundi saat babak kedua akan berlangsung dan masing2 peserta memiliki waktu 10 menit untuk membuat pidato sebelum perform (bahan </a:t>
            </a:r>
            <a:r>
              <a:rPr lang="id-ID" sz="2800" dirty="0" smtClean="0"/>
              <a:t>pidato </a:t>
            </a:r>
            <a:r>
              <a:rPr lang="id-ID" sz="2800" dirty="0"/>
              <a:t>akan disediakan oleh panitia).</a:t>
            </a:r>
          </a:p>
          <a:p>
            <a:pPr lvl="0"/>
            <a:r>
              <a:rPr lang="id-ID" sz="2800" dirty="0"/>
              <a:t>Peserta diperbolehkan membawa catatan pidatonya.</a:t>
            </a:r>
          </a:p>
          <a:p>
            <a:r>
              <a:rPr lang="id-ID" sz="2800" dirty="0"/>
              <a:t>Durasi pidato 5 menit. Ketika waktu kurang 30 detik, panitia akan mengetuk meja sebanyak 2x. Ketika waktu habis ketukan 3x. Kelebihan waktu akan mengurangi nilai sebanyak  3 poin per 15 detik.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Diikuti oleh 5 peserta dengan skor tertinggi</a:t>
            </a: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DEATHMATCH!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RULES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id-ID" dirty="0"/>
              <a:t>Tema pidato akan diberitahukan saat babak kedua akan berlangsung dan masing2 peserta memiliki waktu 10 menit untuk membuat pidato sebelum perform </a:t>
            </a:r>
            <a:r>
              <a:rPr lang="id-ID" dirty="0" smtClean="0"/>
              <a:t>(tidak akan diberi materi oleh panitia).</a:t>
            </a:r>
            <a:endParaRPr lang="id-ID" dirty="0"/>
          </a:p>
          <a:p>
            <a:pPr lvl="0"/>
            <a:r>
              <a:rPr lang="id-ID" dirty="0"/>
              <a:t>Peserta diperbolehkan membawa catatan pidatonya.</a:t>
            </a:r>
          </a:p>
          <a:p>
            <a:r>
              <a:rPr lang="id-ID" dirty="0"/>
              <a:t>Durasi pidato 5 menit. Ketika waktu kurang 30 detik, panitia akan mengetuk meja sebanyak 2x. Ketika waktu habis ketukan 3x. Kelebihan waktu akan mengurangi nilai sebanyak  3 poin per 15 detik</a:t>
            </a:r>
            <a:r>
              <a:rPr lang="id-ID" dirty="0" smtClean="0"/>
              <a:t>.</a:t>
            </a:r>
          </a:p>
          <a:p>
            <a:r>
              <a:rPr lang="id-ID" dirty="0" smtClean="0"/>
              <a:t>Setelah perform,</a:t>
            </a:r>
            <a:r>
              <a:rPr lang="en-US" dirty="0" smtClean="0"/>
              <a:t> </a:t>
            </a:r>
            <a:r>
              <a:rPr lang="id-ID" dirty="0" smtClean="0"/>
              <a:t>juri akan mengajukan </a:t>
            </a:r>
            <a:r>
              <a:rPr lang="en-US" dirty="0" smtClean="0"/>
              <a:t>1 </a:t>
            </a:r>
            <a:r>
              <a:rPr lang="id-ID" dirty="0" smtClean="0"/>
              <a:t>pertanyaan kepada peserta mengenai pidato.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maksimal</a:t>
            </a:r>
            <a:r>
              <a:rPr lang="en-US" dirty="0" smtClean="0"/>
              <a:t>  2 </a:t>
            </a:r>
            <a:r>
              <a:rPr lang="en-US" dirty="0" err="1" smtClean="0"/>
              <a:t>menit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menjawab</a:t>
            </a:r>
            <a:r>
              <a:rPr lang="en-US" dirty="0" smtClean="0"/>
              <a:t> </a:t>
            </a:r>
            <a:r>
              <a:rPr lang="en-US" dirty="0" err="1" smtClean="0"/>
              <a:t>pertanyaan</a:t>
            </a:r>
            <a:r>
              <a:rPr lang="en-US" dirty="0" smtClean="0"/>
              <a:t> yang </a:t>
            </a:r>
            <a:r>
              <a:rPr lang="en-US" dirty="0" err="1" smtClean="0"/>
              <a:t>diajukan</a:t>
            </a:r>
            <a:r>
              <a:rPr lang="en-US" dirty="0" smtClean="0"/>
              <a:t>.</a:t>
            </a:r>
            <a:endParaRPr lang="id-ID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PENILAIAN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d-ID" dirty="0"/>
              <a:t>Kriteria penilaian </a:t>
            </a:r>
            <a:r>
              <a:rPr lang="id-ID" dirty="0" smtClean="0"/>
              <a:t>(0-100</a:t>
            </a:r>
            <a:r>
              <a:rPr lang="id-ID" dirty="0"/>
              <a:t>) : Fluency, Content, Intonation, Mimic, Gesture (+ </a:t>
            </a:r>
            <a:r>
              <a:rPr lang="id-ID" dirty="0" smtClean="0"/>
              <a:t>answer </a:t>
            </a:r>
            <a:r>
              <a:rPr lang="id-ID" dirty="0"/>
              <a:t>untuk babak 3)</a:t>
            </a:r>
          </a:p>
          <a:p>
            <a:r>
              <a:rPr lang="id-ID" dirty="0"/>
              <a:t>Pemenang lomba ditentukan atas rata2 nilai dari keseluruhan babak</a:t>
            </a:r>
            <a:r>
              <a:rPr lang="id-ID" dirty="0" smtClean="0"/>
              <a:t>.</a:t>
            </a:r>
          </a:p>
          <a:p>
            <a:r>
              <a:rPr lang="id-ID" dirty="0" smtClean="0"/>
              <a:t>Pakaian </a:t>
            </a:r>
            <a:r>
              <a:rPr lang="en-US" dirty="0" err="1" smtClean="0"/>
              <a:t>seragam</a:t>
            </a:r>
            <a:r>
              <a:rPr lang="en-US" dirty="0" smtClean="0"/>
              <a:t>.</a:t>
            </a:r>
            <a:endParaRPr lang="id-ID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157</TotalTime>
  <Words>439</Words>
  <Application>Microsoft Office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Metro</vt:lpstr>
      <vt:lpstr>HILITE 2012 :  SPEECH CONTEST</vt:lpstr>
      <vt:lpstr>Mekanisme Perlombaan</vt:lpstr>
      <vt:lpstr>FIRST ROUND RULES :</vt:lpstr>
      <vt:lpstr>TEMA FIRST ROUND</vt:lpstr>
      <vt:lpstr>TOP FIFTEEN!</vt:lpstr>
      <vt:lpstr>RULES</vt:lpstr>
      <vt:lpstr>DEATHMATCH!</vt:lpstr>
      <vt:lpstr>RULES</vt:lpstr>
      <vt:lpstr>PENILAIAN</vt:lpstr>
      <vt:lpstr>TERIMA KASIH </vt:lpstr>
      <vt:lpstr>Q&amp;As</vt:lpstr>
      <vt:lpstr>NEWEST DEADLINE!!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HILITE 2012 : SPEECH CONTEST</dc:title>
  <dc:creator>Annisa</dc:creator>
  <cp:lastModifiedBy>Wulan</cp:lastModifiedBy>
  <cp:revision>20</cp:revision>
  <dcterms:created xsi:type="dcterms:W3CDTF">2012-11-01T11:23:20Z</dcterms:created>
  <dcterms:modified xsi:type="dcterms:W3CDTF">2012-11-02T09:12:46Z</dcterms:modified>
</cp:coreProperties>
</file>