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2176" r:id="rId3"/>
    <p:sldId id="2177" r:id="rId4"/>
    <p:sldId id="2178" r:id="rId5"/>
    <p:sldId id="2179" r:id="rId6"/>
    <p:sldId id="2180" r:id="rId7"/>
    <p:sldId id="2181" r:id="rId8"/>
    <p:sldId id="2182" r:id="rId9"/>
    <p:sldId id="2183" r:id="rId10"/>
    <p:sldId id="2184" r:id="rId11"/>
    <p:sldId id="2185" r:id="rId12"/>
    <p:sldId id="2186" r:id="rId13"/>
    <p:sldId id="2187" r:id="rId14"/>
    <p:sldId id="2188" r:id="rId15"/>
    <p:sldId id="2189" r:id="rId16"/>
    <p:sldId id="2190" r:id="rId17"/>
    <p:sldId id="2191" r:id="rId18"/>
    <p:sldId id="2192" r:id="rId19"/>
    <p:sldId id="2193" r:id="rId20"/>
    <p:sldId id="2194" r:id="rId21"/>
    <p:sldId id="2195" r:id="rId22"/>
    <p:sldId id="2196" r:id="rId23"/>
    <p:sldId id="2197" r:id="rId24"/>
    <p:sldId id="2198" r:id="rId25"/>
    <p:sldId id="2199" r:id="rId26"/>
    <p:sldId id="2200" r:id="rId27"/>
    <p:sldId id="2201" r:id="rId28"/>
    <p:sldId id="2202" r:id="rId29"/>
    <p:sldId id="2203" r:id="rId30"/>
    <p:sldId id="2204" r:id="rId31"/>
    <p:sldId id="2205" r:id="rId32"/>
    <p:sldId id="2206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141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722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759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403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4010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2198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879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453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427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7042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361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4106188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13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찬양하는 하나님이여 잠잠하지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39822977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자녀들은 유리하며 구걸하고 그들의 황폐한 집을 떠나 빌어먹게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2169493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고리대금하는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자가 그의 소유를 다 빼앗게 하시며 그가 수고한 것을 낯선 사람이 탈취하게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2058120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인애를 베풀 자가 없게 하시며 그의 고아에게 은혜를 베풀 자도 없게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3514092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자손이 끊어지게 하시며 후대에 그들의 이름이 지워지게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26403204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여호와는 그의 조상들의 죄악을 기억하시며 그의 어머니의 죄를 지워 버리지 마시고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8113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죄악을 항상 여호와 앞에 있게 하사 그들의 기억을 땅에서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끊으소서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1925482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인자를 베풀 일을 생각하지 아니하고 가난하고 궁핍한 자와 마음이 상한 자를 핍박하여 죽이려 하였기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때문이니이다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3535626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저주하기를 좋아하더니 그것이 자기에게 임하고 축복하기를 기뻐하지 아니하더니 복이 그를 멀리 떠났으며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2846409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저주하기를 옷 입듯 하더니 저주가 물 같이 그의 몸 속으로 들어가며 기름 같이 그의 뼈 속으로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들어갔나이다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2687665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저주가 그에게는 입는 옷 같고 항상 띠는 띠와 같게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524768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악한 입과 거짓된 입을 열어 나를 치며 속이는 혀로 내게 말하며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1756636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나의 대적들이 곧 내 영혼을 대적하여 악담하는 자들이 여호와께 받는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보응이니이다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1917399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주 여호와여 주의 이름으로 말미암아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선대하소서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주의 인자하심이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선하시오니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건지소서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16814935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가난하고 궁핍하여 나의 중심이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상함이니이다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31995504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석양 그림자 같이 지나가고 또 메뚜기 같이 불려 가오며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13830692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금식하므로 내 무릎이 흔들리고 내 육체는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수척하오며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35107989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또 그들의 비방 거리라 그들이 나를 보면 머리를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흔드나이다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38547764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 나의 하나님이여 나를 도우시며 주의 인자하심을 따라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구원하소서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22937403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이것이 주의 손이 하신 일인 줄을 그들이 알게 하소서 주 여호와께서 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40636928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그들은 내게 저주하여도 주는 내게 복을 주소서 그들은 일어날 때에 수치를 당할지라도 주의 종은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즐거워하리이다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1293038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대적들이 욕을 옷 입듯 하게 하시며 자기 수치를 겉옷 같이 입게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1416818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미워하는 말로 나를 두르고 까닭 없이 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공격하였음이니이다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35356307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입으로 여호와께 크게 감사하며 많은 사람 중에서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찬송하리니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18979502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궁핍한 자의 오른쪽에 서사 그의 영혼을 심판하려 하는 자들에게서 구원하실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2870647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사랑하나 그들은 도리어 나를 대적하니 나는 기도할 뿐이라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2303395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악으로 나의 선을 갚으며 미워함으로 나의 사랑을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갚았사오니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3205388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악인이 그를 다스리게 하시며 사탄이 그의 오른쪽에 서게 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194277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심판을 받을 때에 죄인이 되어 나오게 하시며 그의 기도가 죄로 변하게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639094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연수를 짧게 하시며 그의 직분을 타인이 빼앗게 하시며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637226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자녀는 고아가 되고 그의 아내는 과부가 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109</a:t>
            </a:r>
          </a:p>
        </p:txBody>
      </p:sp>
    </p:spTree>
    <p:extLst>
      <p:ext uri="{BB962C8B-B14F-4D97-AF65-F5344CB8AC3E}">
        <p14:creationId xmlns:p14="http://schemas.microsoft.com/office/powerpoint/2010/main" val="1511954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431</Words>
  <Application>Microsoft Office PowerPoint</Application>
  <PresentationFormat>와이드스크린</PresentationFormat>
  <Paragraphs>62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31</vt:i4>
      </vt:variant>
    </vt:vector>
  </HeadingPairs>
  <TitlesOfParts>
    <vt:vector size="3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2024-10-01T10:11:55Z</dcterms:modified>
</cp:coreProperties>
</file>