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7010"/>
    <a:srgbClr val="35CB3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2CE5D7-6697-4F2E-A1E8-7C169627600B}" type="datetimeFigureOut">
              <a:rPr lang="en-US" smtClean="0"/>
              <a:pPr/>
              <a:t>11/22/2014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4F02F7-1111-4935-8213-A2F5B91073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4F02F7-1111-4935-8213-A2F5B910732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448E7-2271-403D-AE6E-F04EE74EE307}" type="datetimeFigureOut">
              <a:rPr lang="en-US" smtClean="0"/>
              <a:pPr/>
              <a:t>11/22/2014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460A2-E8E7-495C-AD76-DB17891C8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5000"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448E7-2271-403D-AE6E-F04EE74EE307}" type="datetimeFigureOut">
              <a:rPr lang="en-US" smtClean="0"/>
              <a:pPr/>
              <a:t>11/22/2014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460A2-E8E7-495C-AD76-DB17891C8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5000">
    <p:wedg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448E7-2271-403D-AE6E-F04EE74EE307}" type="datetimeFigureOut">
              <a:rPr lang="en-US" smtClean="0"/>
              <a:pPr/>
              <a:t>11/22/2014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460A2-E8E7-495C-AD76-DB17891C8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5000"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448E7-2271-403D-AE6E-F04EE74EE307}" type="datetimeFigureOut">
              <a:rPr lang="en-US" smtClean="0"/>
              <a:pPr/>
              <a:t>11/22/2014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460A2-E8E7-495C-AD76-DB17891C8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5000"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448E7-2271-403D-AE6E-F04EE74EE307}" type="datetimeFigureOut">
              <a:rPr lang="en-US" smtClean="0"/>
              <a:pPr/>
              <a:t>11/22/2014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460A2-E8E7-495C-AD76-DB17891C8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5000"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448E7-2271-403D-AE6E-F04EE74EE307}" type="datetimeFigureOut">
              <a:rPr lang="en-US" smtClean="0"/>
              <a:pPr/>
              <a:t>11/22/2014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460A2-E8E7-495C-AD76-DB17891C8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5000"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448E7-2271-403D-AE6E-F04EE74EE307}" type="datetimeFigureOut">
              <a:rPr lang="en-US" smtClean="0"/>
              <a:pPr/>
              <a:t>11/22/2014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460A2-E8E7-495C-AD76-DB17891C8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5000"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448E7-2271-403D-AE6E-F04EE74EE307}" type="datetimeFigureOut">
              <a:rPr lang="en-US" smtClean="0"/>
              <a:pPr/>
              <a:t>11/22/2014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460A2-E8E7-495C-AD76-DB17891C8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5000"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448E7-2271-403D-AE6E-F04EE74EE307}" type="datetimeFigureOut">
              <a:rPr lang="en-US" smtClean="0"/>
              <a:pPr/>
              <a:t>11/22/2014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460A2-E8E7-495C-AD76-DB17891C8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5000"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448E7-2271-403D-AE6E-F04EE74EE307}" type="datetimeFigureOut">
              <a:rPr lang="en-US" smtClean="0"/>
              <a:pPr/>
              <a:t>11/22/2014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460A2-E8E7-495C-AD76-DB17891C8F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5000"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448E7-2271-403D-AE6E-F04EE74EE307}" type="datetimeFigureOut">
              <a:rPr lang="en-US" smtClean="0"/>
              <a:pPr/>
              <a:t>11/22/2014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E5460A2-E8E7-495C-AD76-DB17891C8F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Click="0" advTm="5000"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C1448E7-2271-403D-AE6E-F04EE74EE307}" type="datetimeFigureOut">
              <a:rPr lang="en-US" smtClean="0"/>
              <a:pPr/>
              <a:t>11/22/2014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5460A2-E8E7-495C-AD76-DB17891C8F8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slow" advClick="0" advTm="5000">
    <p:wedg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ystheal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219200"/>
            <a:ext cx="7851648" cy="1447800"/>
          </a:xfrm>
        </p:spPr>
        <p:txBody>
          <a:bodyPr>
            <a:normAutofit fontScale="90000"/>
          </a:bodyPr>
          <a:lstStyle/>
          <a:p>
            <a:pPr algn="ctr"/>
            <a:r>
              <a:rPr lang="en-US" u="sng" dirty="0" smtClean="0"/>
              <a:t>Advance Free PC Optimizer Software Utility</a:t>
            </a:r>
            <a:r>
              <a:rPr lang="en-US" b="1" u="sng" dirty="0" smtClean="0"/>
              <a:t> </a:t>
            </a:r>
            <a:endParaRPr lang="en-US" b="1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352800"/>
            <a:ext cx="8229600" cy="3276600"/>
          </a:xfrm>
        </p:spPr>
        <p:txBody>
          <a:bodyPr/>
          <a:lstStyle/>
          <a:p>
            <a:pPr algn="l"/>
            <a:r>
              <a:rPr lang="en-US" dirty="0" smtClean="0"/>
              <a:t>                              </a:t>
            </a:r>
            <a:endParaRPr lang="en-US" b="1" u="sng" dirty="0" smtClean="0">
              <a:solidFill>
                <a:srgbClr val="FFC000"/>
              </a:solidFill>
            </a:endParaRPr>
          </a:p>
          <a:p>
            <a:pPr algn="l"/>
            <a:endParaRPr lang="en-US" b="1" u="sng" dirty="0">
              <a:solidFill>
                <a:srgbClr val="7030A0"/>
              </a:solidFill>
            </a:endParaRPr>
          </a:p>
        </p:txBody>
      </p:sp>
      <p:pic>
        <p:nvPicPr>
          <p:cNvPr id="6" name="Picture 5" descr="slow-dirty-p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3429000"/>
            <a:ext cx="7924800" cy="3048000"/>
          </a:xfrm>
          <a:prstGeom prst="rect">
            <a:avLst/>
          </a:prstGeom>
        </p:spPr>
      </p:pic>
    </p:spTree>
  </p:cSld>
  <p:clrMapOvr>
    <a:masterClrMapping/>
  </p:clrMapOvr>
  <p:transition spd="slow" advClick="0" advTm="5000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</a:t>
            </a:r>
            <a:r>
              <a:rPr lang="en-US" b="1" u="sng" dirty="0" smtClean="0">
                <a:solidFill>
                  <a:srgbClr val="C00000"/>
                </a:solidFill>
              </a:rPr>
              <a:t>Introduction</a:t>
            </a:r>
            <a:endParaRPr lang="en-US" b="1" u="sng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PC Optimizer  Software  makes a secure  environment  </a:t>
            </a:r>
            <a:r>
              <a:rPr lang="en-US" dirty="0" smtClean="0"/>
              <a:t>&amp; clean </a:t>
            </a:r>
            <a:r>
              <a:rPr lang="en-US" dirty="0" smtClean="0"/>
              <a:t>junk data from computer  that is a cause  of slow  and 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</a:t>
            </a:r>
            <a:r>
              <a:rPr lang="en-US" dirty="0" smtClean="0"/>
              <a:t>  </a:t>
            </a:r>
            <a:r>
              <a:rPr lang="en-US" dirty="0" smtClean="0"/>
              <a:t>removes  </a:t>
            </a:r>
            <a:r>
              <a:rPr lang="en-US" dirty="0" smtClean="0"/>
              <a:t>a files that are creating  trouble in day to day  operation.</a:t>
            </a:r>
          </a:p>
          <a:p>
            <a:r>
              <a:rPr lang="en-US" dirty="0" smtClean="0"/>
              <a:t>Remove </a:t>
            </a:r>
            <a:r>
              <a:rPr lang="en-US" dirty="0" smtClean="0"/>
              <a:t>those programs  whose  create  a  temp  file .</a:t>
            </a:r>
          </a:p>
          <a:p>
            <a:r>
              <a:rPr lang="en-US" dirty="0" smtClean="0"/>
              <a:t>It  improves window performance .</a:t>
            </a:r>
          </a:p>
          <a:p>
            <a:r>
              <a:rPr lang="en-US" dirty="0" smtClean="0"/>
              <a:t> Makes your computer   more responsive.</a:t>
            </a:r>
          </a:p>
          <a:p>
            <a:r>
              <a:rPr lang="en-US" dirty="0" smtClean="0"/>
              <a:t>It removes data trace from browser.</a:t>
            </a:r>
          </a:p>
          <a:p>
            <a:r>
              <a:rPr lang="en-US" dirty="0" smtClean="0"/>
              <a:t>Free to download &amp; easy to use.</a:t>
            </a:r>
          </a:p>
          <a:p>
            <a:r>
              <a:rPr lang="en-US" dirty="0" smtClean="0"/>
              <a:t>Easily removes cache file.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slow" advClick="0" advTm="5000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50"/>
                </a:solidFill>
              </a:rPr>
              <a:t>             </a:t>
            </a:r>
            <a:r>
              <a:rPr lang="en-US" b="1" u="sng" dirty="0" smtClean="0">
                <a:solidFill>
                  <a:srgbClr val="C00000"/>
                </a:solidFill>
              </a:rPr>
              <a:t>Features</a:t>
            </a:r>
            <a:endParaRPr lang="en-US" b="1" u="sng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 in one windows optimizer software  .</a:t>
            </a:r>
          </a:p>
          <a:p>
            <a:r>
              <a:rPr lang="en-US" dirty="0" smtClean="0"/>
              <a:t>It’s a  windows corrupted data clean up software.</a:t>
            </a:r>
          </a:p>
          <a:p>
            <a:r>
              <a:rPr lang="en-US" dirty="0" smtClean="0"/>
              <a:t>Clean up download history.</a:t>
            </a:r>
          </a:p>
          <a:p>
            <a:r>
              <a:rPr lang="en-US" dirty="0" smtClean="0"/>
              <a:t>Data Recovery software.</a:t>
            </a:r>
          </a:p>
          <a:p>
            <a:r>
              <a:rPr lang="en-US" dirty="0" smtClean="0"/>
              <a:t>Disk manager software.</a:t>
            </a:r>
          </a:p>
          <a:p>
            <a:r>
              <a:rPr lang="en-US" dirty="0" smtClean="0"/>
              <a:t>Privacy &amp; security of data.</a:t>
            </a:r>
          </a:p>
          <a:p>
            <a:r>
              <a:rPr lang="en-US" dirty="0" smtClean="0"/>
              <a:t>Scan &amp; remove spyware software.</a:t>
            </a:r>
          </a:p>
          <a:p>
            <a:r>
              <a:rPr lang="en-US" dirty="0" smtClean="0"/>
              <a:t>Compatible with Windows XP/Windows 7 etc.</a:t>
            </a:r>
          </a:p>
          <a:p>
            <a:r>
              <a:rPr lang="en-US" dirty="0" smtClean="0"/>
              <a:t>Easily fix registry issues.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slow" advClick="0" advTm="5000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81912"/>
          </a:xfrm>
        </p:spPr>
        <p:txBody>
          <a:bodyPr>
            <a:normAutofit/>
          </a:bodyPr>
          <a:lstStyle/>
          <a:p>
            <a:pPr algn="ctr"/>
            <a:r>
              <a:rPr lang="en-US" b="1" u="sng" dirty="0" smtClean="0">
                <a:solidFill>
                  <a:srgbClr val="C00000"/>
                </a:solidFill>
              </a:rPr>
              <a:t>How To </a:t>
            </a:r>
            <a:r>
              <a:rPr lang="en-US" b="1" u="sng" dirty="0" smtClean="0">
                <a:solidFill>
                  <a:srgbClr val="C00000"/>
                </a:solidFill>
              </a:rPr>
              <a:t>Use PC </a:t>
            </a:r>
            <a:r>
              <a:rPr lang="en-US" b="1" u="sng" dirty="0" smtClean="0">
                <a:solidFill>
                  <a:srgbClr val="C00000"/>
                </a:solidFill>
              </a:rPr>
              <a:t>Optimizer</a:t>
            </a:r>
            <a:endParaRPr lang="en-US" b="1" u="sng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426720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b="1" u="sng" dirty="0" smtClean="0">
                <a:hlinkClick r:id="rId3"/>
              </a:rPr>
              <a:t>Free PC Optimizer</a:t>
            </a:r>
            <a:r>
              <a:rPr lang="en-US" dirty="0" smtClean="0"/>
              <a:t> software checks if your computer is secure from all threats &amp; guide on step to make a computer secure.</a:t>
            </a:r>
          </a:p>
          <a:p>
            <a:r>
              <a:rPr lang="en-US" dirty="0" smtClean="0"/>
              <a:t>This software can be easily install in your computer.</a:t>
            </a:r>
          </a:p>
          <a:p>
            <a:r>
              <a:rPr lang="en-US" dirty="0" smtClean="0"/>
              <a:t> Removes to infected data from your PC.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</a:t>
            </a:r>
            <a:endParaRPr lang="en-US" dirty="0"/>
          </a:p>
        </p:txBody>
      </p:sp>
      <p:pic>
        <p:nvPicPr>
          <p:cNvPr id="5" name="Picture 4" descr="banner-free-pc-optimize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800" y="4648200"/>
            <a:ext cx="5600700" cy="1968500"/>
          </a:xfrm>
          <a:prstGeom prst="rect">
            <a:avLst/>
          </a:prstGeom>
        </p:spPr>
      </p:pic>
    </p:spTree>
  </p:cSld>
  <p:clrMapOvr>
    <a:masterClrMapping/>
  </p:clrMapOvr>
  <p:transition spd="slow" advClick="0" advTm="5000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50"/>
                </a:solidFill>
              </a:rPr>
              <a:t>              </a:t>
            </a:r>
            <a:r>
              <a:rPr lang="en-US" b="1" u="sng" dirty="0" smtClean="0">
                <a:solidFill>
                  <a:srgbClr val="00B050"/>
                </a:solidFill>
              </a:rPr>
              <a:t>Overview</a:t>
            </a:r>
            <a:endParaRPr lang="en-US" b="1" u="sng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To Know More  About Free PC Optimizer:</a:t>
            </a:r>
          </a:p>
          <a:p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Call Us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- </a:t>
            </a:r>
            <a:r>
              <a:rPr lang="en-US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1-866-933-4224.</a:t>
            </a:r>
          </a:p>
          <a:p>
            <a:endParaRPr lang="en-US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endParaRPr lang="en-US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</a:rPr>
              <a:t> </a:t>
            </a:r>
          </a:p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</a:rPr>
              <a:t>  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" name="Picture 5" descr="1341471517_397872100_1-Pictures-of-BPO-JOBS-CSA-Sr-CSA-Tech-Support-Tech-Sales-InternationalDomesti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3048000"/>
            <a:ext cx="6019800" cy="2609850"/>
          </a:xfrm>
          <a:prstGeom prst="rect">
            <a:avLst/>
          </a:prstGeom>
        </p:spPr>
      </p:pic>
    </p:spTree>
  </p:cSld>
  <p:clrMapOvr>
    <a:masterClrMapping/>
  </p:clrMapOvr>
  <p:transition spd="slow" advClick="0" advTm="5000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             </a:t>
            </a:r>
            <a:r>
              <a:rPr lang="en-US" b="1" u="sng" dirty="0" smtClean="0">
                <a:solidFill>
                  <a:srgbClr val="FF0000"/>
                </a:solidFill>
              </a:rPr>
              <a:t>Submitted By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                    </a:t>
            </a:r>
            <a:r>
              <a:rPr lang="en-US" b="1" dirty="0" smtClean="0">
                <a:solidFill>
                  <a:srgbClr val="F07010"/>
                </a:solidFill>
              </a:rPr>
              <a:t>Rachel Bilson.</a:t>
            </a:r>
            <a:endParaRPr lang="en-US" b="1" dirty="0">
              <a:solidFill>
                <a:srgbClr val="F07010"/>
              </a:solidFill>
            </a:endParaRPr>
          </a:p>
        </p:txBody>
      </p:sp>
    </p:spTree>
  </p:cSld>
  <p:clrMapOvr>
    <a:masterClrMapping/>
  </p:clrMapOvr>
  <p:transition spd="slow" advClick="0" advTm="5000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330</TotalTime>
  <Words>212</Words>
  <Application>Microsoft Office PowerPoint</Application>
  <PresentationFormat>On-screen Show (4:3)</PresentationFormat>
  <Paragraphs>43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Advance Free PC Optimizer Software Utility </vt:lpstr>
      <vt:lpstr>             Introduction</vt:lpstr>
      <vt:lpstr>             Features</vt:lpstr>
      <vt:lpstr>How To Use PC Optimizer</vt:lpstr>
      <vt:lpstr>              Overview</vt:lpstr>
      <vt:lpstr>             Submitted By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Speed Up My PC</dc:title>
  <dc:creator>admin</dc:creator>
  <cp:lastModifiedBy>technocare</cp:lastModifiedBy>
  <cp:revision>95</cp:revision>
  <dcterms:created xsi:type="dcterms:W3CDTF">2014-10-30T22:10:08Z</dcterms:created>
  <dcterms:modified xsi:type="dcterms:W3CDTF">2014-11-21T20:44:18Z</dcterms:modified>
</cp:coreProperties>
</file>