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86" r:id="rId3"/>
    <p:sldId id="1187" r:id="rId4"/>
    <p:sldId id="1188" r:id="rId5"/>
    <p:sldId id="1189" r:id="rId6"/>
    <p:sldId id="1190" r:id="rId7"/>
    <p:sldId id="1191" r:id="rId8"/>
    <p:sldId id="1192" r:id="rId9"/>
    <p:sldId id="1193" r:id="rId10"/>
    <p:sldId id="1194" r:id="rId11"/>
    <p:sldId id="1195" r:id="rId12"/>
    <p:sldId id="1196" r:id="rId13"/>
    <p:sldId id="1197" r:id="rId14"/>
    <p:sldId id="1198" r:id="rId15"/>
    <p:sldId id="1199" r:id="rId16"/>
    <p:sldId id="1200" r:id="rId17"/>
    <p:sldId id="1201" r:id="rId18"/>
    <p:sldId id="1202" r:id="rId19"/>
    <p:sldId id="1203" r:id="rId20"/>
    <p:sldId id="1204" r:id="rId21"/>
    <p:sldId id="1205" r:id="rId22"/>
    <p:sldId id="1206" r:id="rId23"/>
    <p:sldId id="1207" r:id="rId24"/>
    <p:sldId id="1208" r:id="rId25"/>
    <p:sldId id="1209" r:id="rId26"/>
    <p:sldId id="1210" r:id="rId27"/>
    <p:sldId id="1211" r:id="rId28"/>
    <p:sldId id="1212" r:id="rId29"/>
    <p:sldId id="1213" r:id="rId30"/>
    <p:sldId id="1214" r:id="rId31"/>
    <p:sldId id="1215" r:id="rId32"/>
    <p:sldId id="1216" r:id="rId33"/>
    <p:sldId id="121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3B0F0ED3-87A9-454B-BC0B-B7D454A030CA}" v="3" dt="2023-08-02T14:01:43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3B0F0ED3-87A9-454B-BC0B-B7D454A030CA}"/>
    <pc:docChg chg="addSld delSld modSld">
      <pc:chgData name="군만두 맛있다" userId="88f4dfb63950bb32" providerId="LiveId" clId="{3B0F0ED3-87A9-454B-BC0B-B7D454A030CA}" dt="2023-08-02T14:01:43.008" v="2"/>
      <pc:docMkLst>
        <pc:docMk/>
      </pc:docMkLst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4198702478" sldId="1186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196233329" sldId="1187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024026573" sldId="1188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3278654635" sldId="1189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59469911" sldId="1190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506736263" sldId="1191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827305506" sldId="1192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052603800" sldId="1193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3525674976" sldId="1194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465505264" sldId="1195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3004121004" sldId="1196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782375097" sldId="1197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983528661" sldId="1198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876355921" sldId="1199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01490963" sldId="1200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3652346940" sldId="1201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931979234" sldId="1202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525480984" sldId="1203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30438369" sldId="1204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094621119" sldId="1205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748212595" sldId="1206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100710904" sldId="1207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675283264" sldId="1208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062985267" sldId="1209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280721150" sldId="1210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064475504" sldId="1211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4113008326" sldId="1212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468502189" sldId="1213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833119139" sldId="1214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1730449509" sldId="1215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2249588008" sldId="1216"/>
        </pc:sldMkLst>
      </pc:sldChg>
      <pc:sldChg chg="add del setBg">
        <pc:chgData name="군만두 맛있다" userId="88f4dfb63950bb32" providerId="LiveId" clId="{3B0F0ED3-87A9-454B-BC0B-B7D454A030CA}" dt="2023-08-02T14:01:43.008" v="2"/>
        <pc:sldMkLst>
          <pc:docMk/>
          <pc:sldMk cId="4155905150" sldId="121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299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9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3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39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47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48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49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1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86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69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64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3779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3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길을 가는데 하나님의 사자들이 그를 만난지라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주께서 주의 종에게 베푸신 모든 은총과 모든 진실하심을 조금도 감당할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없사오나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내 지팡이만 가지고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건넜더니 지금은 두 떼나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65505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형의 손에서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에서의 손에서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건져내시옵소서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그를 두려워함은 그가 와서 나와 내 처자들을 칠까 겁이 나기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004121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말씀하시기를 내가 반드시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은혜를 베풀어 네 씨로 바다의 셀 수 없는 모래와 같이 많게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782375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거기서 밤을 지내고 그 소유 중에서 형 에서를 위하여 예물을 택하니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983528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암염소가 이백이요 숫염소가 이십이요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암양이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이백이요 숫양이 이십이요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876355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젖 나는 낙타 삼십과 그 새끼요 암소가 사십이요 황소가 열이요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암나귀가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이십이요 그 새끼 나귀가 열이라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1490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그것을 각각 떼로 나누어 종들의 손에 맡기고 그의 종에게 이르되 나보다 앞서 건너가서 각 떼로 거리를 두게 하라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652346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앞선 자에게 명령하여 이르되 내 형 에서가 너를 만나 묻기를 네가 누구의 사람이며 어디로 가느냐 네 앞의 것은 누구의 것이냐 하거든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931979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대답하기를 주의 종 야곱의 것이요 자기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예물이오며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야곱도 우리 뒤에 있나이다 하라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25480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둘째와 셋째와 각 떼를 따라가는 자에게 명령하여 이르되 너희도 에서를 만나거든 곧 이같이 그에게 말하고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0438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그들을 볼 때에 이르기를 이는 하나님의 군대라 하고 그 땅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마하나임이라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196233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너희는 말하기를 주의 종 야곱이 우리 뒤에 있다 하라 하니 이는 야곱이 말하기를 내가 내 앞에 보내는 예물로 형의 감정을 푼 후에 대면하면 형이 혹시 나를 받아 주리라 함이었더라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094621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예물은 그에 앞서 보내고 그는 무리 가운데서 밤을 지내다가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748212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 일어나 두 아내와 두 여종과 열한 아들을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얍복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건널새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100710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인도하여 시내를 건너가게 하며 그의 소유도 건너가게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675283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야곱은 홀로 남았더니 어떤 사람이 날이 새도록 야곱과 씨름하다가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62985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자기가 야곱을 이기지 못함을 보고 그가 야곱의 허벅지 관절을 치매 야곱의 허벅지 관절이 그 사람과 씨름할 때에 어긋났더라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2807211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이르되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새려하니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나로 가게 하라 야곱이 이르되 당신이 내게 축복하지 아니하면 가게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64475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그에게 이르되 네 이름이 무엇이냐 그가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1130083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이르되 네 이름을 다시는 야곱이라 부를 것이 아니요 이스라엘이라 부를 것이니 이는 네가 하나님과 및 사람들과 겨루어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이겼음이니라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468502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청하여 이르되 당신의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알려주소서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사람이 이르되 어찌하여 내 이름을 묻느냐 하고 거기서 야곱에게 축복한지라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833119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세일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들에 있는 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자기보다 앞서 사자들을 보내며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240265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야곱이 그 곳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브니엘이라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 그가 이르기를 내가 하나님과 대면하여 보았으나 내 생명이 보전되었다 함이더라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730449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브니엘을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지날 때에 해가 돋았고 그의 허벅다리로 말미암아 절었더라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249588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야곱의 허벅지 관절에 있는 둔부의 힘줄을 쳤으므로 이스라엘 사람들이 지금까지 허벅지 관절에 있는 둔부의 힘줄을 먹지 아니하더라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155905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명령하여 이르되 너희는 내 주 에서에게 이같이 말하라 주의 종 야곱이 이같이 말하기를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거류하며 지금까지 머물러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있었사오며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27865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소와 나귀와 양 떼와 노비가 있으므로 사람을 보내어 내 주께 알리고 내 주께 은혜 받기를 원하나이다 하라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946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사자들이 야곱에게 돌아와 이르되 우리가 주인의 형 에서에게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사백 명을 거느리고 주인을 만나려고 오더이다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0673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심히 두렵고 답답하여 자기와 함께 한 동행자와 양과 소와 낙타를 두 떼로 나누고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82730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에서가 와서 한 떼를 치면 남은 한 떼는 피하리라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52603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또 이르되 내 조부 아브라함의 하나님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아버지 이삭의 하나님 여호와여 주께서 전에 내게 명하시기를 네 고향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족속에게로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베풀리라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525674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609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2023-08-02T14:01:44Z</dcterms:modified>
</cp:coreProperties>
</file>