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23"/>
  </p:notesMasterIdLst>
  <p:handoutMasterIdLst>
    <p:handoutMasterId r:id="rId24"/>
  </p:handoutMasterIdLst>
  <p:sldIdLst>
    <p:sldId id="257" r:id="rId2"/>
    <p:sldId id="259" r:id="rId3"/>
    <p:sldId id="260" r:id="rId4"/>
    <p:sldId id="261" r:id="rId5"/>
    <p:sldId id="262" r:id="rId6"/>
    <p:sldId id="280" r:id="rId7"/>
    <p:sldId id="272" r:id="rId8"/>
    <p:sldId id="264" r:id="rId9"/>
    <p:sldId id="266" r:id="rId10"/>
    <p:sldId id="267" r:id="rId11"/>
    <p:sldId id="273" r:id="rId12"/>
    <p:sldId id="269" r:id="rId13"/>
    <p:sldId id="268" r:id="rId14"/>
    <p:sldId id="270" r:id="rId15"/>
    <p:sldId id="271" r:id="rId16"/>
    <p:sldId id="274" r:id="rId17"/>
    <p:sldId id="275" r:id="rId18"/>
    <p:sldId id="276" r:id="rId19"/>
    <p:sldId id="277" r:id="rId20"/>
    <p:sldId id="278" r:id="rId21"/>
    <p:sldId id="279" r:id="rId22"/>
  </p:sldIdLst>
  <p:sldSz cx="6858000" cy="9144000" type="letter"/>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3" userDrawn="1">
          <p15:clr>
            <a:srgbClr val="A4A3A4"/>
          </p15:clr>
        </p15:guide>
        <p15:guide id="2"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4555"/>
    <a:srgbClr val="FDCC0B"/>
    <a:srgbClr val="2F5597"/>
    <a:srgbClr val="384452"/>
    <a:srgbClr val="FFFFFF"/>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2800" autoAdjust="0"/>
    <p:restoredTop sz="94660"/>
  </p:normalViewPr>
  <p:slideViewPr>
    <p:cSldViewPr snapToGrid="0">
      <p:cViewPr>
        <p:scale>
          <a:sx n="66" d="100"/>
          <a:sy n="66" d="100"/>
        </p:scale>
        <p:origin x="3540" y="138"/>
      </p:cViewPr>
      <p:guideLst>
        <p:guide orient="horz" pos="703"/>
        <p:guide pos="2160"/>
      </p:guideLst>
    </p:cSldViewPr>
  </p:slideViewPr>
  <p:notesTextViewPr>
    <p:cViewPr>
      <p:scale>
        <a:sx n="1" d="1"/>
        <a:sy n="1" d="1"/>
      </p:scale>
      <p:origin x="0" y="0"/>
    </p:cViewPr>
  </p:notesTextViewPr>
  <p:sorterViewPr>
    <p:cViewPr varScale="1">
      <p:scale>
        <a:sx n="100" d="100"/>
        <a:sy n="100" d="100"/>
      </p:scale>
      <p:origin x="0" y="-1314"/>
    </p:cViewPr>
  </p:sorterViewPr>
  <p:notesViewPr>
    <p:cSldViewPr snapToGrid="0">
      <p:cViewPr varScale="1">
        <p:scale>
          <a:sx n="57" d="100"/>
          <a:sy n="57" d="100"/>
        </p:scale>
        <p:origin x="1956"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id-ID"/>
              <a:t>Facebook Marketing Lorem Ipsum</a:t>
            </a: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A643A1E-9DBB-4FB5-9A3A-E909DE96935D}" type="datetimeFigureOut">
              <a:rPr lang="id-ID" smtClean="0"/>
              <a:t>23/10/2020</a:t>
            </a:fld>
            <a:endParaRPr lang="id-ID"/>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37680FC-241A-43F4-9D7D-63AE3ABA4282}" type="slidenum">
              <a:rPr lang="id-ID" smtClean="0"/>
              <a:t>‹#›</a:t>
            </a:fld>
            <a:endParaRPr lang="id-ID"/>
          </a:p>
        </p:txBody>
      </p:sp>
    </p:spTree>
    <p:extLst>
      <p:ext uri="{BB962C8B-B14F-4D97-AF65-F5344CB8AC3E}">
        <p14:creationId xmlns:p14="http://schemas.microsoft.com/office/powerpoint/2010/main" val="258239390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id-ID"/>
              <a:t>Facebook Marketing Lorem Ipsum</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BF299E-926B-4D91-A081-DF5B85BEB9AA}" type="datetimeFigureOut">
              <a:rPr lang="id-ID" smtClean="0"/>
              <a:t>23/10/2020</a:t>
            </a:fld>
            <a:endParaRPr lang="id-ID"/>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F24B61-F176-4BF7-A111-3E6C28740247}" type="slidenum">
              <a:rPr lang="id-ID" smtClean="0"/>
              <a:t>‹#›</a:t>
            </a:fld>
            <a:endParaRPr lang="id-ID"/>
          </a:p>
        </p:txBody>
      </p:sp>
    </p:spTree>
    <p:extLst>
      <p:ext uri="{BB962C8B-B14F-4D97-AF65-F5344CB8AC3E}">
        <p14:creationId xmlns:p14="http://schemas.microsoft.com/office/powerpoint/2010/main" val="1654758445"/>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71713" y="1143000"/>
            <a:ext cx="2314575" cy="3086100"/>
          </a:xfrm>
        </p:spPr>
      </p:sp>
      <p:sp>
        <p:nvSpPr>
          <p:cNvPr id="3" name="Notes Placeholder 2"/>
          <p:cNvSpPr>
            <a:spLocks noGrp="1"/>
          </p:cNvSpPr>
          <p:nvPr>
            <p:ph type="body" idx="1"/>
          </p:nvPr>
        </p:nvSpPr>
        <p:spPr/>
        <p:txBody>
          <a:bodyPr/>
          <a:lstStyle/>
          <a:p>
            <a:endParaRPr lang="id-ID"/>
          </a:p>
        </p:txBody>
      </p:sp>
    </p:spTree>
    <p:extLst>
      <p:ext uri="{BB962C8B-B14F-4D97-AF65-F5344CB8AC3E}">
        <p14:creationId xmlns:p14="http://schemas.microsoft.com/office/powerpoint/2010/main" val="2079996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71713" y="1143000"/>
            <a:ext cx="2314575" cy="3086100"/>
          </a:xfrm>
        </p:spPr>
      </p:sp>
      <p:sp>
        <p:nvSpPr>
          <p:cNvPr id="3" name="Notes Placeholder 2"/>
          <p:cNvSpPr>
            <a:spLocks noGrp="1"/>
          </p:cNvSpPr>
          <p:nvPr>
            <p:ph type="body" idx="1"/>
          </p:nvPr>
        </p:nvSpPr>
        <p:spPr/>
        <p:txBody>
          <a:bodyPr/>
          <a:lstStyle/>
          <a:p>
            <a:endParaRPr lang="id-ID"/>
          </a:p>
        </p:txBody>
      </p:sp>
    </p:spTree>
    <p:extLst>
      <p:ext uri="{BB962C8B-B14F-4D97-AF65-F5344CB8AC3E}">
        <p14:creationId xmlns:p14="http://schemas.microsoft.com/office/powerpoint/2010/main" val="2504347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41C87F5-163A-4B61-B314-F3AF2DB5E952}" type="datetime1">
              <a:rPr lang="id-ID" smtClean="0"/>
              <a:t>23/10/2020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2DD4EEE6-C43A-4454-BE77-71DF300016DE}" type="slidenum">
              <a:rPr lang="id-ID" smtClean="0"/>
              <a:t>‹#›</a:t>
            </a:fld>
            <a:endParaRPr lang="id-ID"/>
          </a:p>
        </p:txBody>
      </p:sp>
    </p:spTree>
    <p:extLst>
      <p:ext uri="{BB962C8B-B14F-4D97-AF65-F5344CB8AC3E}">
        <p14:creationId xmlns:p14="http://schemas.microsoft.com/office/powerpoint/2010/main" val="2286842325"/>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1C87F5-163A-4B61-B314-F3AF2DB5E952}" type="datetime1">
              <a:rPr lang="id-ID" smtClean="0"/>
              <a:t>23/10/2020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2DD4EEE6-C43A-4454-BE77-71DF300016DE}" type="slidenum">
              <a:rPr lang="id-ID" smtClean="0"/>
              <a:t>‹#›</a:t>
            </a:fld>
            <a:endParaRPr lang="id-ID"/>
          </a:p>
        </p:txBody>
      </p:sp>
    </p:spTree>
    <p:extLst>
      <p:ext uri="{BB962C8B-B14F-4D97-AF65-F5344CB8AC3E}">
        <p14:creationId xmlns:p14="http://schemas.microsoft.com/office/powerpoint/2010/main" val="152092431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1C87F5-163A-4B61-B314-F3AF2DB5E952}" type="datetime1">
              <a:rPr lang="id-ID" smtClean="0"/>
              <a:t>23/10/2020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2DD4EEE6-C43A-4454-BE77-71DF300016DE}" type="slidenum">
              <a:rPr lang="id-ID" smtClean="0"/>
              <a:t>‹#›</a:t>
            </a:fld>
            <a:endParaRPr lang="id-ID"/>
          </a:p>
        </p:txBody>
      </p:sp>
    </p:spTree>
    <p:extLst>
      <p:ext uri="{BB962C8B-B14F-4D97-AF65-F5344CB8AC3E}">
        <p14:creationId xmlns:p14="http://schemas.microsoft.com/office/powerpoint/2010/main" val="384453922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0" y="1104314"/>
            <a:ext cx="2148840" cy="2757268"/>
          </a:xfrm>
          <a:custGeom>
            <a:avLst/>
            <a:gdLst>
              <a:gd name="connsiteX0" fmla="*/ 0 w 2148840"/>
              <a:gd name="connsiteY0" fmla="*/ 0 h 2987040"/>
              <a:gd name="connsiteX1" fmla="*/ 2148840 w 2148840"/>
              <a:gd name="connsiteY1" fmla="*/ 0 h 2987040"/>
              <a:gd name="connsiteX2" fmla="*/ 2148840 w 2148840"/>
              <a:gd name="connsiteY2" fmla="*/ 2987040 h 2987040"/>
              <a:gd name="connsiteX3" fmla="*/ 0 w 2148840"/>
              <a:gd name="connsiteY3" fmla="*/ 2987040 h 2987040"/>
            </a:gdLst>
            <a:ahLst/>
            <a:cxnLst>
              <a:cxn ang="0">
                <a:pos x="connsiteX0" y="connsiteY0"/>
              </a:cxn>
              <a:cxn ang="0">
                <a:pos x="connsiteX1" y="connsiteY1"/>
              </a:cxn>
              <a:cxn ang="0">
                <a:pos x="connsiteX2" y="connsiteY2"/>
              </a:cxn>
              <a:cxn ang="0">
                <a:pos x="connsiteX3" y="connsiteY3"/>
              </a:cxn>
            </a:cxnLst>
            <a:rect l="l" t="t" r="r" b="b"/>
            <a:pathLst>
              <a:path w="2148840" h="2987040">
                <a:moveTo>
                  <a:pt x="0" y="0"/>
                </a:moveTo>
                <a:lnTo>
                  <a:pt x="2148840" y="0"/>
                </a:lnTo>
                <a:lnTo>
                  <a:pt x="2148840" y="2987040"/>
                </a:lnTo>
                <a:lnTo>
                  <a:pt x="0" y="2987040"/>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2354580" y="1104314"/>
            <a:ext cx="2148840" cy="2757268"/>
          </a:xfrm>
          <a:custGeom>
            <a:avLst/>
            <a:gdLst>
              <a:gd name="connsiteX0" fmla="*/ 0 w 2148840"/>
              <a:gd name="connsiteY0" fmla="*/ 0 h 2987040"/>
              <a:gd name="connsiteX1" fmla="*/ 2148840 w 2148840"/>
              <a:gd name="connsiteY1" fmla="*/ 0 h 2987040"/>
              <a:gd name="connsiteX2" fmla="*/ 2148840 w 2148840"/>
              <a:gd name="connsiteY2" fmla="*/ 2987040 h 2987040"/>
              <a:gd name="connsiteX3" fmla="*/ 0 w 2148840"/>
              <a:gd name="connsiteY3" fmla="*/ 2987040 h 2987040"/>
            </a:gdLst>
            <a:ahLst/>
            <a:cxnLst>
              <a:cxn ang="0">
                <a:pos x="connsiteX0" y="connsiteY0"/>
              </a:cxn>
              <a:cxn ang="0">
                <a:pos x="connsiteX1" y="connsiteY1"/>
              </a:cxn>
              <a:cxn ang="0">
                <a:pos x="connsiteX2" y="connsiteY2"/>
              </a:cxn>
              <a:cxn ang="0">
                <a:pos x="connsiteX3" y="connsiteY3"/>
              </a:cxn>
            </a:cxnLst>
            <a:rect l="l" t="t" r="r" b="b"/>
            <a:pathLst>
              <a:path w="2148840" h="2987040">
                <a:moveTo>
                  <a:pt x="0" y="0"/>
                </a:moveTo>
                <a:lnTo>
                  <a:pt x="2148840" y="0"/>
                </a:lnTo>
                <a:lnTo>
                  <a:pt x="2148840" y="2987040"/>
                </a:lnTo>
                <a:lnTo>
                  <a:pt x="0" y="2987040"/>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4709160" y="1104314"/>
            <a:ext cx="2148840" cy="2757268"/>
          </a:xfrm>
          <a:custGeom>
            <a:avLst/>
            <a:gdLst>
              <a:gd name="connsiteX0" fmla="*/ 0 w 2148840"/>
              <a:gd name="connsiteY0" fmla="*/ 0 h 2987040"/>
              <a:gd name="connsiteX1" fmla="*/ 2148840 w 2148840"/>
              <a:gd name="connsiteY1" fmla="*/ 0 h 2987040"/>
              <a:gd name="connsiteX2" fmla="*/ 2148840 w 2148840"/>
              <a:gd name="connsiteY2" fmla="*/ 2987040 h 2987040"/>
              <a:gd name="connsiteX3" fmla="*/ 0 w 2148840"/>
              <a:gd name="connsiteY3" fmla="*/ 2987040 h 2987040"/>
            </a:gdLst>
            <a:ahLst/>
            <a:cxnLst>
              <a:cxn ang="0">
                <a:pos x="connsiteX0" y="connsiteY0"/>
              </a:cxn>
              <a:cxn ang="0">
                <a:pos x="connsiteX1" y="connsiteY1"/>
              </a:cxn>
              <a:cxn ang="0">
                <a:pos x="connsiteX2" y="connsiteY2"/>
              </a:cxn>
              <a:cxn ang="0">
                <a:pos x="connsiteX3" y="connsiteY3"/>
              </a:cxn>
            </a:cxnLst>
            <a:rect l="l" t="t" r="r" b="b"/>
            <a:pathLst>
              <a:path w="2148840" h="2987040">
                <a:moveTo>
                  <a:pt x="0" y="0"/>
                </a:moveTo>
                <a:lnTo>
                  <a:pt x="2148840" y="0"/>
                </a:lnTo>
                <a:lnTo>
                  <a:pt x="2148840" y="2987040"/>
                </a:lnTo>
                <a:lnTo>
                  <a:pt x="0" y="2987040"/>
                </a:lnTo>
                <a:close/>
              </a:path>
            </a:pathLst>
          </a:custGeom>
        </p:spPr>
        <p:txBody>
          <a:bodyPr wrap="square">
            <a:noAutofit/>
          </a:bodyPr>
          <a:lstStyle/>
          <a:p>
            <a:endParaRPr lang="en-US"/>
          </a:p>
        </p:txBody>
      </p:sp>
    </p:spTree>
    <p:extLst>
      <p:ext uri="{BB962C8B-B14F-4D97-AF65-F5344CB8AC3E}">
        <p14:creationId xmlns:p14="http://schemas.microsoft.com/office/powerpoint/2010/main" val="22244100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47D06569-A7BF-4865-9B68-D04C31404CD0}"/>
              </a:ext>
            </a:extLst>
          </p:cNvPr>
          <p:cNvSpPr>
            <a:spLocks noGrp="1"/>
          </p:cNvSpPr>
          <p:nvPr>
            <p:ph type="pic" sz="quarter" idx="10"/>
          </p:nvPr>
        </p:nvSpPr>
        <p:spPr>
          <a:xfrm>
            <a:off x="1406580" y="2115000"/>
            <a:ext cx="4610168" cy="4936426"/>
          </a:xfrm>
          <a:custGeom>
            <a:avLst/>
            <a:gdLst>
              <a:gd name="connsiteX0" fmla="*/ 0 w 4610168"/>
              <a:gd name="connsiteY0" fmla="*/ 0 h 5347795"/>
              <a:gd name="connsiteX1" fmla="*/ 4610168 w 4610168"/>
              <a:gd name="connsiteY1" fmla="*/ 2673898 h 5347795"/>
              <a:gd name="connsiteX2" fmla="*/ 0 w 4610168"/>
              <a:gd name="connsiteY2" fmla="*/ 5347795 h 5347795"/>
            </a:gdLst>
            <a:ahLst/>
            <a:cxnLst>
              <a:cxn ang="0">
                <a:pos x="connsiteX0" y="connsiteY0"/>
              </a:cxn>
              <a:cxn ang="0">
                <a:pos x="connsiteX1" y="connsiteY1"/>
              </a:cxn>
              <a:cxn ang="0">
                <a:pos x="connsiteX2" y="connsiteY2"/>
              </a:cxn>
            </a:cxnLst>
            <a:rect l="l" t="t" r="r" b="b"/>
            <a:pathLst>
              <a:path w="4610168" h="5347795">
                <a:moveTo>
                  <a:pt x="0" y="0"/>
                </a:moveTo>
                <a:lnTo>
                  <a:pt x="4610168" y="2673898"/>
                </a:lnTo>
                <a:lnTo>
                  <a:pt x="0" y="5347795"/>
                </a:lnTo>
                <a:close/>
              </a:path>
            </a:pathLst>
          </a:custGeom>
        </p:spPr>
        <p:txBody>
          <a:bodyPr wrap="square">
            <a:noAutofit/>
          </a:bodyPr>
          <a:lstStyle/>
          <a:p>
            <a:endParaRPr lang="en-ID"/>
          </a:p>
        </p:txBody>
      </p:sp>
    </p:spTree>
    <p:extLst>
      <p:ext uri="{BB962C8B-B14F-4D97-AF65-F5344CB8AC3E}">
        <p14:creationId xmlns:p14="http://schemas.microsoft.com/office/powerpoint/2010/main" val="3497228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438150" y="1617784"/>
            <a:ext cx="2514600" cy="2532185"/>
          </a:xfrm>
          <a:custGeom>
            <a:avLst/>
            <a:gdLst>
              <a:gd name="connsiteX0" fmla="*/ 0 w 2514600"/>
              <a:gd name="connsiteY0" fmla="*/ 0 h 2743200"/>
              <a:gd name="connsiteX1" fmla="*/ 2514600 w 2514600"/>
              <a:gd name="connsiteY1" fmla="*/ 0 h 2743200"/>
              <a:gd name="connsiteX2" fmla="*/ 2514600 w 2514600"/>
              <a:gd name="connsiteY2" fmla="*/ 2743200 h 2743200"/>
              <a:gd name="connsiteX3" fmla="*/ 0 w 2514600"/>
              <a:gd name="connsiteY3" fmla="*/ 2743200 h 2743200"/>
            </a:gdLst>
            <a:ahLst/>
            <a:cxnLst>
              <a:cxn ang="0">
                <a:pos x="connsiteX0" y="connsiteY0"/>
              </a:cxn>
              <a:cxn ang="0">
                <a:pos x="connsiteX1" y="connsiteY1"/>
              </a:cxn>
              <a:cxn ang="0">
                <a:pos x="connsiteX2" y="connsiteY2"/>
              </a:cxn>
              <a:cxn ang="0">
                <a:pos x="connsiteX3" y="connsiteY3"/>
              </a:cxn>
            </a:cxnLst>
            <a:rect l="l" t="t" r="r" b="b"/>
            <a:pathLst>
              <a:path w="2514600" h="2743200">
                <a:moveTo>
                  <a:pt x="0" y="0"/>
                </a:moveTo>
                <a:lnTo>
                  <a:pt x="2514600" y="0"/>
                </a:lnTo>
                <a:lnTo>
                  <a:pt x="2514600" y="2743200"/>
                </a:lnTo>
                <a:lnTo>
                  <a:pt x="0" y="2743200"/>
                </a:lnTo>
                <a:close/>
              </a:path>
            </a:pathLst>
          </a:custGeom>
        </p:spPr>
        <p:txBody>
          <a:bodyPr wrap="square">
            <a:noAutofit/>
          </a:bodyPr>
          <a:lstStyle/>
          <a:p>
            <a:endParaRPr lang="en-US"/>
          </a:p>
        </p:txBody>
      </p:sp>
      <p:sp>
        <p:nvSpPr>
          <p:cNvPr id="14" name="Picture Placeholder 13"/>
          <p:cNvSpPr>
            <a:spLocks noGrp="1"/>
          </p:cNvSpPr>
          <p:nvPr>
            <p:ph type="pic" sz="quarter" idx="11"/>
          </p:nvPr>
        </p:nvSpPr>
        <p:spPr>
          <a:xfrm>
            <a:off x="4328160" y="4783015"/>
            <a:ext cx="2529840" cy="4360985"/>
          </a:xfrm>
          <a:custGeom>
            <a:avLst/>
            <a:gdLst>
              <a:gd name="connsiteX0" fmla="*/ 0 w 2529840"/>
              <a:gd name="connsiteY0" fmla="*/ 0 h 4724400"/>
              <a:gd name="connsiteX1" fmla="*/ 2529840 w 2529840"/>
              <a:gd name="connsiteY1" fmla="*/ 0 h 4724400"/>
              <a:gd name="connsiteX2" fmla="*/ 2529840 w 2529840"/>
              <a:gd name="connsiteY2" fmla="*/ 4724400 h 4724400"/>
              <a:gd name="connsiteX3" fmla="*/ 0 w 2529840"/>
              <a:gd name="connsiteY3" fmla="*/ 4724400 h 4724400"/>
            </a:gdLst>
            <a:ahLst/>
            <a:cxnLst>
              <a:cxn ang="0">
                <a:pos x="connsiteX0" y="connsiteY0"/>
              </a:cxn>
              <a:cxn ang="0">
                <a:pos x="connsiteX1" y="connsiteY1"/>
              </a:cxn>
              <a:cxn ang="0">
                <a:pos x="connsiteX2" y="connsiteY2"/>
              </a:cxn>
              <a:cxn ang="0">
                <a:pos x="connsiteX3" y="connsiteY3"/>
              </a:cxn>
            </a:cxnLst>
            <a:rect l="l" t="t" r="r" b="b"/>
            <a:pathLst>
              <a:path w="2529840" h="4724400">
                <a:moveTo>
                  <a:pt x="0" y="0"/>
                </a:moveTo>
                <a:lnTo>
                  <a:pt x="2529840" y="0"/>
                </a:lnTo>
                <a:lnTo>
                  <a:pt x="2529840" y="4724400"/>
                </a:lnTo>
                <a:lnTo>
                  <a:pt x="0" y="4724400"/>
                </a:lnTo>
                <a:close/>
              </a:path>
            </a:pathLst>
          </a:custGeom>
        </p:spPr>
        <p:txBody>
          <a:bodyPr wrap="square">
            <a:noAutofit/>
          </a:bodyPr>
          <a:lstStyle/>
          <a:p>
            <a:endParaRPr lang="en-US"/>
          </a:p>
        </p:txBody>
      </p:sp>
    </p:spTree>
    <p:extLst>
      <p:ext uri="{BB962C8B-B14F-4D97-AF65-F5344CB8AC3E}">
        <p14:creationId xmlns:p14="http://schemas.microsoft.com/office/powerpoint/2010/main" val="16612203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1195754"/>
            <a:ext cx="2834640" cy="7455877"/>
          </a:xfrm>
          <a:custGeom>
            <a:avLst/>
            <a:gdLst>
              <a:gd name="connsiteX0" fmla="*/ 0 w 2834640"/>
              <a:gd name="connsiteY0" fmla="*/ 0 h 8077200"/>
              <a:gd name="connsiteX1" fmla="*/ 2834640 w 2834640"/>
              <a:gd name="connsiteY1" fmla="*/ 0 h 8077200"/>
              <a:gd name="connsiteX2" fmla="*/ 2834640 w 2834640"/>
              <a:gd name="connsiteY2" fmla="*/ 8077200 h 8077200"/>
              <a:gd name="connsiteX3" fmla="*/ 0 w 2834640"/>
              <a:gd name="connsiteY3" fmla="*/ 8077200 h 8077200"/>
            </a:gdLst>
            <a:ahLst/>
            <a:cxnLst>
              <a:cxn ang="0">
                <a:pos x="connsiteX0" y="connsiteY0"/>
              </a:cxn>
              <a:cxn ang="0">
                <a:pos x="connsiteX1" y="connsiteY1"/>
              </a:cxn>
              <a:cxn ang="0">
                <a:pos x="connsiteX2" y="connsiteY2"/>
              </a:cxn>
              <a:cxn ang="0">
                <a:pos x="connsiteX3" y="connsiteY3"/>
              </a:cxn>
            </a:cxnLst>
            <a:rect l="l" t="t" r="r" b="b"/>
            <a:pathLst>
              <a:path w="2834640" h="8077200">
                <a:moveTo>
                  <a:pt x="0" y="0"/>
                </a:moveTo>
                <a:lnTo>
                  <a:pt x="2834640" y="0"/>
                </a:lnTo>
                <a:lnTo>
                  <a:pt x="2834640" y="8077200"/>
                </a:lnTo>
                <a:lnTo>
                  <a:pt x="0" y="8077200"/>
                </a:lnTo>
                <a:close/>
              </a:path>
            </a:pathLst>
          </a:custGeom>
        </p:spPr>
        <p:txBody>
          <a:bodyPr wrap="square">
            <a:noAutofit/>
          </a:bodyPr>
          <a:lstStyle/>
          <a:p>
            <a:endParaRPr lang="en-US"/>
          </a:p>
        </p:txBody>
      </p:sp>
    </p:spTree>
    <p:extLst>
      <p:ext uri="{BB962C8B-B14F-4D97-AF65-F5344CB8AC3E}">
        <p14:creationId xmlns:p14="http://schemas.microsoft.com/office/powerpoint/2010/main" val="17351305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0" y="1075475"/>
            <a:ext cx="4876800" cy="5221927"/>
          </a:xfrm>
          <a:custGeom>
            <a:avLst/>
            <a:gdLst>
              <a:gd name="connsiteX0" fmla="*/ 0 w 4876800"/>
              <a:gd name="connsiteY0" fmla="*/ 0 h 5657088"/>
              <a:gd name="connsiteX1" fmla="*/ 4876800 w 4876800"/>
              <a:gd name="connsiteY1" fmla="*/ 2828544 h 5657088"/>
              <a:gd name="connsiteX2" fmla="*/ 0 w 4876800"/>
              <a:gd name="connsiteY2" fmla="*/ 5657088 h 5657088"/>
            </a:gdLst>
            <a:ahLst/>
            <a:cxnLst>
              <a:cxn ang="0">
                <a:pos x="connsiteX0" y="connsiteY0"/>
              </a:cxn>
              <a:cxn ang="0">
                <a:pos x="connsiteX1" y="connsiteY1"/>
              </a:cxn>
              <a:cxn ang="0">
                <a:pos x="connsiteX2" y="connsiteY2"/>
              </a:cxn>
            </a:cxnLst>
            <a:rect l="l" t="t" r="r" b="b"/>
            <a:pathLst>
              <a:path w="4876800" h="5657088">
                <a:moveTo>
                  <a:pt x="0" y="0"/>
                </a:moveTo>
                <a:lnTo>
                  <a:pt x="4876800" y="2828544"/>
                </a:lnTo>
                <a:lnTo>
                  <a:pt x="0" y="5657088"/>
                </a:lnTo>
                <a:close/>
              </a:path>
            </a:pathLst>
          </a:custGeom>
        </p:spPr>
        <p:txBody>
          <a:bodyPr wrap="square">
            <a:noAutofit/>
          </a:bodyPr>
          <a:lstStyle/>
          <a:p>
            <a:endParaRPr lang="en-US"/>
          </a:p>
        </p:txBody>
      </p:sp>
    </p:spTree>
    <p:extLst>
      <p:ext uri="{BB962C8B-B14F-4D97-AF65-F5344CB8AC3E}">
        <p14:creationId xmlns:p14="http://schemas.microsoft.com/office/powerpoint/2010/main" val="21965781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3094892"/>
            <a:ext cx="3596640" cy="1631852"/>
          </a:xfrm>
          <a:custGeom>
            <a:avLst/>
            <a:gdLst>
              <a:gd name="connsiteX0" fmla="*/ 0 w 3596640"/>
              <a:gd name="connsiteY0" fmla="*/ 0 h 1767840"/>
              <a:gd name="connsiteX1" fmla="*/ 3596640 w 3596640"/>
              <a:gd name="connsiteY1" fmla="*/ 0 h 1767840"/>
              <a:gd name="connsiteX2" fmla="*/ 3596640 w 3596640"/>
              <a:gd name="connsiteY2" fmla="*/ 1767840 h 1767840"/>
              <a:gd name="connsiteX3" fmla="*/ 0 w 3596640"/>
              <a:gd name="connsiteY3" fmla="*/ 1767840 h 1767840"/>
            </a:gdLst>
            <a:ahLst/>
            <a:cxnLst>
              <a:cxn ang="0">
                <a:pos x="connsiteX0" y="connsiteY0"/>
              </a:cxn>
              <a:cxn ang="0">
                <a:pos x="connsiteX1" y="connsiteY1"/>
              </a:cxn>
              <a:cxn ang="0">
                <a:pos x="connsiteX2" y="connsiteY2"/>
              </a:cxn>
              <a:cxn ang="0">
                <a:pos x="connsiteX3" y="connsiteY3"/>
              </a:cxn>
            </a:cxnLst>
            <a:rect l="l" t="t" r="r" b="b"/>
            <a:pathLst>
              <a:path w="3596640" h="1767840">
                <a:moveTo>
                  <a:pt x="0" y="0"/>
                </a:moveTo>
                <a:lnTo>
                  <a:pt x="3596640" y="0"/>
                </a:lnTo>
                <a:lnTo>
                  <a:pt x="3596640" y="1767840"/>
                </a:lnTo>
                <a:lnTo>
                  <a:pt x="0" y="1767840"/>
                </a:lnTo>
                <a:close/>
              </a:path>
            </a:pathLst>
          </a:custGeom>
        </p:spPr>
        <p:txBody>
          <a:bodyPr wrap="square">
            <a:noAutofit/>
          </a:bodyPr>
          <a:lstStyle/>
          <a:p>
            <a:endParaRPr lang="en-US"/>
          </a:p>
        </p:txBody>
      </p:sp>
      <p:sp>
        <p:nvSpPr>
          <p:cNvPr id="14" name="Picture Placeholder 13"/>
          <p:cNvSpPr>
            <a:spLocks noGrp="1"/>
          </p:cNvSpPr>
          <p:nvPr>
            <p:ph type="pic" sz="quarter" idx="11"/>
          </p:nvPr>
        </p:nvSpPr>
        <p:spPr>
          <a:xfrm>
            <a:off x="0" y="5008099"/>
            <a:ext cx="3596640" cy="1631852"/>
          </a:xfrm>
          <a:custGeom>
            <a:avLst/>
            <a:gdLst>
              <a:gd name="connsiteX0" fmla="*/ 0 w 3596640"/>
              <a:gd name="connsiteY0" fmla="*/ 0 h 1767840"/>
              <a:gd name="connsiteX1" fmla="*/ 3596640 w 3596640"/>
              <a:gd name="connsiteY1" fmla="*/ 0 h 1767840"/>
              <a:gd name="connsiteX2" fmla="*/ 3596640 w 3596640"/>
              <a:gd name="connsiteY2" fmla="*/ 1767840 h 1767840"/>
              <a:gd name="connsiteX3" fmla="*/ 0 w 3596640"/>
              <a:gd name="connsiteY3" fmla="*/ 1767840 h 1767840"/>
            </a:gdLst>
            <a:ahLst/>
            <a:cxnLst>
              <a:cxn ang="0">
                <a:pos x="connsiteX0" y="connsiteY0"/>
              </a:cxn>
              <a:cxn ang="0">
                <a:pos x="connsiteX1" y="connsiteY1"/>
              </a:cxn>
              <a:cxn ang="0">
                <a:pos x="connsiteX2" y="connsiteY2"/>
              </a:cxn>
              <a:cxn ang="0">
                <a:pos x="connsiteX3" y="connsiteY3"/>
              </a:cxn>
            </a:cxnLst>
            <a:rect l="l" t="t" r="r" b="b"/>
            <a:pathLst>
              <a:path w="3596640" h="1767840">
                <a:moveTo>
                  <a:pt x="0" y="0"/>
                </a:moveTo>
                <a:lnTo>
                  <a:pt x="3596640" y="0"/>
                </a:lnTo>
                <a:lnTo>
                  <a:pt x="3596640" y="1767840"/>
                </a:lnTo>
                <a:lnTo>
                  <a:pt x="0" y="1767840"/>
                </a:lnTo>
                <a:close/>
              </a:path>
            </a:pathLst>
          </a:custGeom>
        </p:spPr>
        <p:txBody>
          <a:bodyPr wrap="square">
            <a:noAutofit/>
          </a:bodyPr>
          <a:lstStyle/>
          <a:p>
            <a:endParaRPr lang="en-US"/>
          </a:p>
        </p:txBody>
      </p:sp>
      <p:sp>
        <p:nvSpPr>
          <p:cNvPr id="17" name="Picture Placeholder 16"/>
          <p:cNvSpPr>
            <a:spLocks noGrp="1"/>
          </p:cNvSpPr>
          <p:nvPr>
            <p:ph type="pic" sz="quarter" idx="12"/>
          </p:nvPr>
        </p:nvSpPr>
        <p:spPr>
          <a:xfrm>
            <a:off x="0" y="6921305"/>
            <a:ext cx="3596640" cy="1631852"/>
          </a:xfrm>
          <a:custGeom>
            <a:avLst/>
            <a:gdLst>
              <a:gd name="connsiteX0" fmla="*/ 0 w 3596640"/>
              <a:gd name="connsiteY0" fmla="*/ 0 h 1767840"/>
              <a:gd name="connsiteX1" fmla="*/ 3596640 w 3596640"/>
              <a:gd name="connsiteY1" fmla="*/ 0 h 1767840"/>
              <a:gd name="connsiteX2" fmla="*/ 3596640 w 3596640"/>
              <a:gd name="connsiteY2" fmla="*/ 1767840 h 1767840"/>
              <a:gd name="connsiteX3" fmla="*/ 0 w 3596640"/>
              <a:gd name="connsiteY3" fmla="*/ 1767840 h 1767840"/>
            </a:gdLst>
            <a:ahLst/>
            <a:cxnLst>
              <a:cxn ang="0">
                <a:pos x="connsiteX0" y="connsiteY0"/>
              </a:cxn>
              <a:cxn ang="0">
                <a:pos x="connsiteX1" y="connsiteY1"/>
              </a:cxn>
              <a:cxn ang="0">
                <a:pos x="connsiteX2" y="connsiteY2"/>
              </a:cxn>
              <a:cxn ang="0">
                <a:pos x="connsiteX3" y="connsiteY3"/>
              </a:cxn>
            </a:cxnLst>
            <a:rect l="l" t="t" r="r" b="b"/>
            <a:pathLst>
              <a:path w="3596640" h="1767840">
                <a:moveTo>
                  <a:pt x="0" y="0"/>
                </a:moveTo>
                <a:lnTo>
                  <a:pt x="3596640" y="0"/>
                </a:lnTo>
                <a:lnTo>
                  <a:pt x="3596640" y="1767840"/>
                </a:lnTo>
                <a:lnTo>
                  <a:pt x="0" y="1767840"/>
                </a:lnTo>
                <a:close/>
              </a:path>
            </a:pathLst>
          </a:custGeom>
        </p:spPr>
        <p:txBody>
          <a:bodyPr wrap="square">
            <a:noAutofit/>
          </a:bodyPr>
          <a:lstStyle/>
          <a:p>
            <a:endParaRPr lang="en-US"/>
          </a:p>
        </p:txBody>
      </p:sp>
    </p:spTree>
    <p:extLst>
      <p:ext uri="{BB962C8B-B14F-4D97-AF65-F5344CB8AC3E}">
        <p14:creationId xmlns:p14="http://schemas.microsoft.com/office/powerpoint/2010/main" val="30857927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0" y="-96716"/>
            <a:ext cx="4095750" cy="7561385"/>
          </a:xfrm>
          <a:custGeom>
            <a:avLst/>
            <a:gdLst>
              <a:gd name="connsiteX0" fmla="*/ 0 w 4095750"/>
              <a:gd name="connsiteY0" fmla="*/ 0 h 8191500"/>
              <a:gd name="connsiteX1" fmla="*/ 4095750 w 4095750"/>
              <a:gd name="connsiteY1" fmla="*/ 4095750 h 8191500"/>
              <a:gd name="connsiteX2" fmla="*/ 0 w 4095750"/>
              <a:gd name="connsiteY2" fmla="*/ 8191500 h 8191500"/>
            </a:gdLst>
            <a:ahLst/>
            <a:cxnLst>
              <a:cxn ang="0">
                <a:pos x="connsiteX0" y="connsiteY0"/>
              </a:cxn>
              <a:cxn ang="0">
                <a:pos x="connsiteX1" y="connsiteY1"/>
              </a:cxn>
              <a:cxn ang="0">
                <a:pos x="connsiteX2" y="connsiteY2"/>
              </a:cxn>
            </a:cxnLst>
            <a:rect l="l" t="t" r="r" b="b"/>
            <a:pathLst>
              <a:path w="4095750" h="8191500">
                <a:moveTo>
                  <a:pt x="0" y="0"/>
                </a:moveTo>
                <a:lnTo>
                  <a:pt x="4095750" y="4095750"/>
                </a:lnTo>
                <a:lnTo>
                  <a:pt x="0" y="8191500"/>
                </a:lnTo>
                <a:close/>
              </a:path>
            </a:pathLst>
          </a:custGeom>
        </p:spPr>
        <p:txBody>
          <a:bodyPr wrap="square">
            <a:noAutofit/>
          </a:bodyPr>
          <a:lstStyle/>
          <a:p>
            <a:endParaRPr lang="en-US"/>
          </a:p>
        </p:txBody>
      </p:sp>
    </p:spTree>
    <p:extLst>
      <p:ext uri="{BB962C8B-B14F-4D97-AF65-F5344CB8AC3E}">
        <p14:creationId xmlns:p14="http://schemas.microsoft.com/office/powerpoint/2010/main" val="37239181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0" y="1237957"/>
            <a:ext cx="6858000" cy="1463040"/>
          </a:xfrm>
          <a:custGeom>
            <a:avLst/>
            <a:gdLst>
              <a:gd name="connsiteX0" fmla="*/ 0 w 6858000"/>
              <a:gd name="connsiteY0" fmla="*/ 0 h 1584960"/>
              <a:gd name="connsiteX1" fmla="*/ 6858000 w 6858000"/>
              <a:gd name="connsiteY1" fmla="*/ 0 h 1584960"/>
              <a:gd name="connsiteX2" fmla="*/ 6858000 w 6858000"/>
              <a:gd name="connsiteY2" fmla="*/ 1584960 h 1584960"/>
              <a:gd name="connsiteX3" fmla="*/ 0 w 6858000"/>
              <a:gd name="connsiteY3" fmla="*/ 1584960 h 1584960"/>
            </a:gdLst>
            <a:ahLst/>
            <a:cxnLst>
              <a:cxn ang="0">
                <a:pos x="connsiteX0" y="connsiteY0"/>
              </a:cxn>
              <a:cxn ang="0">
                <a:pos x="connsiteX1" y="connsiteY1"/>
              </a:cxn>
              <a:cxn ang="0">
                <a:pos x="connsiteX2" y="connsiteY2"/>
              </a:cxn>
              <a:cxn ang="0">
                <a:pos x="connsiteX3" y="connsiteY3"/>
              </a:cxn>
            </a:cxnLst>
            <a:rect l="l" t="t" r="r" b="b"/>
            <a:pathLst>
              <a:path w="6858000" h="1584960">
                <a:moveTo>
                  <a:pt x="0" y="0"/>
                </a:moveTo>
                <a:lnTo>
                  <a:pt x="6858000" y="0"/>
                </a:lnTo>
                <a:lnTo>
                  <a:pt x="6858000" y="1584960"/>
                </a:lnTo>
                <a:lnTo>
                  <a:pt x="0" y="1584960"/>
                </a:lnTo>
                <a:close/>
              </a:path>
            </a:pathLst>
          </a:custGeom>
        </p:spPr>
        <p:txBody>
          <a:bodyPr wrap="square">
            <a:noAutofit/>
          </a:bodyPr>
          <a:lstStyle/>
          <a:p>
            <a:endParaRPr lang="en-US"/>
          </a:p>
        </p:txBody>
      </p:sp>
      <p:sp>
        <p:nvSpPr>
          <p:cNvPr id="16" name="Picture Placeholder 15"/>
          <p:cNvSpPr>
            <a:spLocks noGrp="1"/>
          </p:cNvSpPr>
          <p:nvPr>
            <p:ph type="pic" sz="quarter" idx="11"/>
          </p:nvPr>
        </p:nvSpPr>
        <p:spPr>
          <a:xfrm>
            <a:off x="0" y="2841674"/>
            <a:ext cx="3352800" cy="1463040"/>
          </a:xfrm>
          <a:custGeom>
            <a:avLst/>
            <a:gdLst>
              <a:gd name="connsiteX0" fmla="*/ 0 w 3352800"/>
              <a:gd name="connsiteY0" fmla="*/ 0 h 1584960"/>
              <a:gd name="connsiteX1" fmla="*/ 3352800 w 3352800"/>
              <a:gd name="connsiteY1" fmla="*/ 0 h 1584960"/>
              <a:gd name="connsiteX2" fmla="*/ 3352800 w 3352800"/>
              <a:gd name="connsiteY2" fmla="*/ 1584960 h 1584960"/>
              <a:gd name="connsiteX3" fmla="*/ 0 w 3352800"/>
              <a:gd name="connsiteY3" fmla="*/ 1584960 h 1584960"/>
            </a:gdLst>
            <a:ahLst/>
            <a:cxnLst>
              <a:cxn ang="0">
                <a:pos x="connsiteX0" y="connsiteY0"/>
              </a:cxn>
              <a:cxn ang="0">
                <a:pos x="connsiteX1" y="connsiteY1"/>
              </a:cxn>
              <a:cxn ang="0">
                <a:pos x="connsiteX2" y="connsiteY2"/>
              </a:cxn>
              <a:cxn ang="0">
                <a:pos x="connsiteX3" y="connsiteY3"/>
              </a:cxn>
            </a:cxnLst>
            <a:rect l="l" t="t" r="r" b="b"/>
            <a:pathLst>
              <a:path w="3352800" h="1584960">
                <a:moveTo>
                  <a:pt x="0" y="0"/>
                </a:moveTo>
                <a:lnTo>
                  <a:pt x="3352800" y="0"/>
                </a:lnTo>
                <a:lnTo>
                  <a:pt x="3352800" y="1584960"/>
                </a:lnTo>
                <a:lnTo>
                  <a:pt x="0" y="1584960"/>
                </a:lnTo>
                <a:close/>
              </a:path>
            </a:pathLst>
          </a:custGeom>
        </p:spPr>
        <p:txBody>
          <a:bodyPr wrap="square">
            <a:noAutofit/>
          </a:bodyPr>
          <a:lstStyle/>
          <a:p>
            <a:endParaRPr lang="en-US"/>
          </a:p>
        </p:txBody>
      </p:sp>
      <p:sp>
        <p:nvSpPr>
          <p:cNvPr id="19" name="Picture Placeholder 18"/>
          <p:cNvSpPr>
            <a:spLocks noGrp="1"/>
          </p:cNvSpPr>
          <p:nvPr>
            <p:ph type="pic" sz="quarter" idx="12"/>
          </p:nvPr>
        </p:nvSpPr>
        <p:spPr>
          <a:xfrm>
            <a:off x="3505200" y="2841674"/>
            <a:ext cx="3352800" cy="1463040"/>
          </a:xfrm>
          <a:custGeom>
            <a:avLst/>
            <a:gdLst>
              <a:gd name="connsiteX0" fmla="*/ 0 w 3352800"/>
              <a:gd name="connsiteY0" fmla="*/ 0 h 1584960"/>
              <a:gd name="connsiteX1" fmla="*/ 3352800 w 3352800"/>
              <a:gd name="connsiteY1" fmla="*/ 0 h 1584960"/>
              <a:gd name="connsiteX2" fmla="*/ 3352800 w 3352800"/>
              <a:gd name="connsiteY2" fmla="*/ 1584960 h 1584960"/>
              <a:gd name="connsiteX3" fmla="*/ 0 w 3352800"/>
              <a:gd name="connsiteY3" fmla="*/ 1584960 h 1584960"/>
            </a:gdLst>
            <a:ahLst/>
            <a:cxnLst>
              <a:cxn ang="0">
                <a:pos x="connsiteX0" y="connsiteY0"/>
              </a:cxn>
              <a:cxn ang="0">
                <a:pos x="connsiteX1" y="connsiteY1"/>
              </a:cxn>
              <a:cxn ang="0">
                <a:pos x="connsiteX2" y="connsiteY2"/>
              </a:cxn>
              <a:cxn ang="0">
                <a:pos x="connsiteX3" y="connsiteY3"/>
              </a:cxn>
            </a:cxnLst>
            <a:rect l="l" t="t" r="r" b="b"/>
            <a:pathLst>
              <a:path w="3352800" h="1584960">
                <a:moveTo>
                  <a:pt x="0" y="0"/>
                </a:moveTo>
                <a:lnTo>
                  <a:pt x="3352800" y="0"/>
                </a:lnTo>
                <a:lnTo>
                  <a:pt x="3352800" y="1584960"/>
                </a:lnTo>
                <a:lnTo>
                  <a:pt x="0" y="1584960"/>
                </a:lnTo>
                <a:close/>
              </a:path>
            </a:pathLst>
          </a:custGeom>
        </p:spPr>
        <p:txBody>
          <a:bodyPr wrap="square">
            <a:noAutofit/>
          </a:bodyPr>
          <a:lstStyle/>
          <a:p>
            <a:endParaRPr lang="en-US"/>
          </a:p>
        </p:txBody>
      </p:sp>
    </p:spTree>
    <p:extLst>
      <p:ext uri="{BB962C8B-B14F-4D97-AF65-F5344CB8AC3E}">
        <p14:creationId xmlns:p14="http://schemas.microsoft.com/office/powerpoint/2010/main" val="3000829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1C87F5-163A-4B61-B314-F3AF2DB5E952}" type="datetime1">
              <a:rPr lang="id-ID" smtClean="0"/>
              <a:t>23/10/2020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2DD4EEE6-C43A-4454-BE77-71DF300016DE}" type="slidenum">
              <a:rPr lang="id-ID" smtClean="0"/>
              <a:t>‹#›</a:t>
            </a:fld>
            <a:endParaRPr lang="id-ID"/>
          </a:p>
        </p:txBody>
      </p:sp>
    </p:spTree>
    <p:extLst>
      <p:ext uri="{BB962C8B-B14F-4D97-AF65-F5344CB8AC3E}">
        <p14:creationId xmlns:p14="http://schemas.microsoft.com/office/powerpoint/2010/main" val="1709755485"/>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0"/>
            <a:ext cx="6858000" cy="4375052"/>
          </a:xfrm>
          <a:custGeom>
            <a:avLst/>
            <a:gdLst>
              <a:gd name="connsiteX0" fmla="*/ 0 w 6858000"/>
              <a:gd name="connsiteY0" fmla="*/ 0 h 4739640"/>
              <a:gd name="connsiteX1" fmla="*/ 6858000 w 6858000"/>
              <a:gd name="connsiteY1" fmla="*/ 0 h 4739640"/>
              <a:gd name="connsiteX2" fmla="*/ 6858000 w 6858000"/>
              <a:gd name="connsiteY2" fmla="*/ 4739640 h 4739640"/>
              <a:gd name="connsiteX3" fmla="*/ 0 w 6858000"/>
              <a:gd name="connsiteY3" fmla="*/ 4739640 h 4739640"/>
            </a:gdLst>
            <a:ahLst/>
            <a:cxnLst>
              <a:cxn ang="0">
                <a:pos x="connsiteX0" y="connsiteY0"/>
              </a:cxn>
              <a:cxn ang="0">
                <a:pos x="connsiteX1" y="connsiteY1"/>
              </a:cxn>
              <a:cxn ang="0">
                <a:pos x="connsiteX2" y="connsiteY2"/>
              </a:cxn>
              <a:cxn ang="0">
                <a:pos x="connsiteX3" y="connsiteY3"/>
              </a:cxn>
            </a:cxnLst>
            <a:rect l="l" t="t" r="r" b="b"/>
            <a:pathLst>
              <a:path w="6858000" h="4739640">
                <a:moveTo>
                  <a:pt x="0" y="0"/>
                </a:moveTo>
                <a:lnTo>
                  <a:pt x="6858000" y="0"/>
                </a:lnTo>
                <a:lnTo>
                  <a:pt x="6858000" y="4739640"/>
                </a:lnTo>
                <a:lnTo>
                  <a:pt x="0" y="4739640"/>
                </a:lnTo>
                <a:close/>
              </a:path>
            </a:pathLst>
          </a:custGeom>
        </p:spPr>
        <p:txBody>
          <a:bodyPr wrap="square">
            <a:noAutofit/>
          </a:bodyPr>
          <a:lstStyle/>
          <a:p>
            <a:endParaRPr lang="en-US"/>
          </a:p>
        </p:txBody>
      </p:sp>
    </p:spTree>
    <p:extLst>
      <p:ext uri="{BB962C8B-B14F-4D97-AF65-F5344CB8AC3E}">
        <p14:creationId xmlns:p14="http://schemas.microsoft.com/office/powerpoint/2010/main" val="33898798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4210050" y="1213339"/>
            <a:ext cx="2171700" cy="2004646"/>
          </a:xfrm>
          <a:custGeom>
            <a:avLst/>
            <a:gdLst>
              <a:gd name="connsiteX0" fmla="*/ 1085850 w 2171700"/>
              <a:gd name="connsiteY0" fmla="*/ 0 h 2171700"/>
              <a:gd name="connsiteX1" fmla="*/ 2171700 w 2171700"/>
              <a:gd name="connsiteY1" fmla="*/ 1085850 h 2171700"/>
              <a:gd name="connsiteX2" fmla="*/ 1085850 w 2171700"/>
              <a:gd name="connsiteY2" fmla="*/ 2171700 h 2171700"/>
              <a:gd name="connsiteX3" fmla="*/ 0 w 2171700"/>
              <a:gd name="connsiteY3" fmla="*/ 1085850 h 2171700"/>
              <a:gd name="connsiteX4" fmla="*/ 1085850 w 2171700"/>
              <a:gd name="connsiteY4" fmla="*/ 0 h 2171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1700" h="2171700">
                <a:moveTo>
                  <a:pt x="1085850" y="0"/>
                </a:moveTo>
                <a:cubicBezTo>
                  <a:pt x="1685548" y="0"/>
                  <a:pt x="2171700" y="486152"/>
                  <a:pt x="2171700" y="1085850"/>
                </a:cubicBezTo>
                <a:cubicBezTo>
                  <a:pt x="2171700" y="1685548"/>
                  <a:pt x="1685548" y="2171700"/>
                  <a:pt x="1085850" y="2171700"/>
                </a:cubicBezTo>
                <a:cubicBezTo>
                  <a:pt x="486152" y="2171700"/>
                  <a:pt x="0" y="1685548"/>
                  <a:pt x="0" y="1085850"/>
                </a:cubicBezTo>
                <a:cubicBezTo>
                  <a:pt x="0" y="486152"/>
                  <a:pt x="486152" y="0"/>
                  <a:pt x="1085850" y="0"/>
                </a:cubicBezTo>
                <a:close/>
              </a:path>
            </a:pathLst>
          </a:custGeom>
        </p:spPr>
        <p:txBody>
          <a:bodyPr wrap="square">
            <a:noAutofit/>
          </a:bodyPr>
          <a:lstStyle/>
          <a:p>
            <a:endParaRPr lang="en-US"/>
          </a:p>
        </p:txBody>
      </p:sp>
    </p:spTree>
    <p:extLst>
      <p:ext uri="{BB962C8B-B14F-4D97-AF65-F5344CB8AC3E}">
        <p14:creationId xmlns:p14="http://schemas.microsoft.com/office/powerpoint/2010/main" val="2835004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2194763"/>
            <a:ext cx="6858000" cy="4410355"/>
          </a:xfrm>
          <a:custGeom>
            <a:avLst/>
            <a:gdLst>
              <a:gd name="connsiteX0" fmla="*/ 0 w 6858000"/>
              <a:gd name="connsiteY0" fmla="*/ 0 h 4777885"/>
              <a:gd name="connsiteX1" fmla="*/ 6858000 w 6858000"/>
              <a:gd name="connsiteY1" fmla="*/ 2035140 h 4777885"/>
              <a:gd name="connsiteX2" fmla="*/ 6858000 w 6858000"/>
              <a:gd name="connsiteY2" fmla="*/ 4777885 h 4777885"/>
              <a:gd name="connsiteX3" fmla="*/ 0 w 6858000"/>
              <a:gd name="connsiteY3" fmla="*/ 2742745 h 4777885"/>
            </a:gdLst>
            <a:ahLst/>
            <a:cxnLst>
              <a:cxn ang="0">
                <a:pos x="connsiteX0" y="connsiteY0"/>
              </a:cxn>
              <a:cxn ang="0">
                <a:pos x="connsiteX1" y="connsiteY1"/>
              </a:cxn>
              <a:cxn ang="0">
                <a:pos x="connsiteX2" y="connsiteY2"/>
              </a:cxn>
              <a:cxn ang="0">
                <a:pos x="connsiteX3" y="connsiteY3"/>
              </a:cxn>
            </a:cxnLst>
            <a:rect l="l" t="t" r="r" b="b"/>
            <a:pathLst>
              <a:path w="6858000" h="4777885">
                <a:moveTo>
                  <a:pt x="0" y="0"/>
                </a:moveTo>
                <a:lnTo>
                  <a:pt x="6858000" y="2035140"/>
                </a:lnTo>
                <a:lnTo>
                  <a:pt x="6858000" y="4777885"/>
                </a:lnTo>
                <a:lnTo>
                  <a:pt x="0" y="2742745"/>
                </a:lnTo>
                <a:close/>
              </a:path>
            </a:pathLst>
          </a:custGeom>
        </p:spPr>
        <p:txBody>
          <a:bodyPr wrap="square">
            <a:noAutofit/>
          </a:bodyPr>
          <a:lstStyle/>
          <a:p>
            <a:endParaRPr lang="en-US"/>
          </a:p>
        </p:txBody>
      </p:sp>
    </p:spTree>
    <p:extLst>
      <p:ext uri="{BB962C8B-B14F-4D97-AF65-F5344CB8AC3E}">
        <p14:creationId xmlns:p14="http://schemas.microsoft.com/office/powerpoint/2010/main" val="13450890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38150" y="1635369"/>
            <a:ext cx="1828800" cy="1688123"/>
          </a:xfrm>
          <a:custGeom>
            <a:avLst/>
            <a:gdLst>
              <a:gd name="connsiteX0" fmla="*/ 914400 w 1828800"/>
              <a:gd name="connsiteY0" fmla="*/ 0 h 1828800"/>
              <a:gd name="connsiteX1" fmla="*/ 1828800 w 1828800"/>
              <a:gd name="connsiteY1" fmla="*/ 914400 h 1828800"/>
              <a:gd name="connsiteX2" fmla="*/ 914400 w 1828800"/>
              <a:gd name="connsiteY2" fmla="*/ 1828800 h 1828800"/>
              <a:gd name="connsiteX3" fmla="*/ 0 w 1828800"/>
              <a:gd name="connsiteY3" fmla="*/ 914400 h 1828800"/>
              <a:gd name="connsiteX4" fmla="*/ 9144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914400" y="0"/>
                </a:moveTo>
                <a:cubicBezTo>
                  <a:pt x="1419409" y="0"/>
                  <a:pt x="1828800" y="409391"/>
                  <a:pt x="1828800" y="914400"/>
                </a:cubicBezTo>
                <a:cubicBezTo>
                  <a:pt x="1828800" y="1419409"/>
                  <a:pt x="1419409" y="1828800"/>
                  <a:pt x="914400" y="1828800"/>
                </a:cubicBezTo>
                <a:cubicBezTo>
                  <a:pt x="409391" y="1828800"/>
                  <a:pt x="0" y="1419409"/>
                  <a:pt x="0" y="914400"/>
                </a:cubicBezTo>
                <a:cubicBezTo>
                  <a:pt x="0" y="409391"/>
                  <a:pt x="409391" y="0"/>
                  <a:pt x="914400"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3881230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5439508"/>
            <a:ext cx="6858000" cy="3704492"/>
          </a:xfrm>
          <a:custGeom>
            <a:avLst/>
            <a:gdLst>
              <a:gd name="connsiteX0" fmla="*/ 0 w 6858000"/>
              <a:gd name="connsiteY0" fmla="*/ 0 h 4013200"/>
              <a:gd name="connsiteX1" fmla="*/ 6858000 w 6858000"/>
              <a:gd name="connsiteY1" fmla="*/ 0 h 4013200"/>
              <a:gd name="connsiteX2" fmla="*/ 6858000 w 6858000"/>
              <a:gd name="connsiteY2" fmla="*/ 4013200 h 4013200"/>
              <a:gd name="connsiteX3" fmla="*/ 0 w 6858000"/>
              <a:gd name="connsiteY3" fmla="*/ 4013200 h 4013200"/>
            </a:gdLst>
            <a:ahLst/>
            <a:cxnLst>
              <a:cxn ang="0">
                <a:pos x="connsiteX0" y="connsiteY0"/>
              </a:cxn>
              <a:cxn ang="0">
                <a:pos x="connsiteX1" y="connsiteY1"/>
              </a:cxn>
              <a:cxn ang="0">
                <a:pos x="connsiteX2" y="connsiteY2"/>
              </a:cxn>
              <a:cxn ang="0">
                <a:pos x="connsiteX3" y="connsiteY3"/>
              </a:cxn>
            </a:cxnLst>
            <a:rect l="l" t="t" r="r" b="b"/>
            <a:pathLst>
              <a:path w="6858000" h="4013200">
                <a:moveTo>
                  <a:pt x="0" y="0"/>
                </a:moveTo>
                <a:lnTo>
                  <a:pt x="6858000" y="0"/>
                </a:lnTo>
                <a:lnTo>
                  <a:pt x="6858000" y="4013200"/>
                </a:lnTo>
                <a:lnTo>
                  <a:pt x="0" y="4013200"/>
                </a:lnTo>
                <a:close/>
              </a:path>
            </a:pathLst>
          </a:custGeom>
        </p:spPr>
        <p:txBody>
          <a:bodyPr wrap="square">
            <a:noAutofit/>
          </a:bodyPr>
          <a:lstStyle/>
          <a:p>
            <a:endParaRPr lang="en-US"/>
          </a:p>
        </p:txBody>
      </p:sp>
    </p:spTree>
    <p:extLst>
      <p:ext uri="{BB962C8B-B14F-4D97-AF65-F5344CB8AC3E}">
        <p14:creationId xmlns:p14="http://schemas.microsoft.com/office/powerpoint/2010/main" val="20115347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5380892"/>
            <a:ext cx="4991100" cy="3763108"/>
          </a:xfrm>
          <a:custGeom>
            <a:avLst/>
            <a:gdLst>
              <a:gd name="connsiteX0" fmla="*/ 0 w 4991100"/>
              <a:gd name="connsiteY0" fmla="*/ 0 h 4076700"/>
              <a:gd name="connsiteX1" fmla="*/ 4991100 w 4991100"/>
              <a:gd name="connsiteY1" fmla="*/ 0 h 4076700"/>
              <a:gd name="connsiteX2" fmla="*/ 4991100 w 4991100"/>
              <a:gd name="connsiteY2" fmla="*/ 4076700 h 4076700"/>
              <a:gd name="connsiteX3" fmla="*/ 0 w 4991100"/>
              <a:gd name="connsiteY3" fmla="*/ 4076700 h 4076700"/>
            </a:gdLst>
            <a:ahLst/>
            <a:cxnLst>
              <a:cxn ang="0">
                <a:pos x="connsiteX0" y="connsiteY0"/>
              </a:cxn>
              <a:cxn ang="0">
                <a:pos x="connsiteX1" y="connsiteY1"/>
              </a:cxn>
              <a:cxn ang="0">
                <a:pos x="connsiteX2" y="connsiteY2"/>
              </a:cxn>
              <a:cxn ang="0">
                <a:pos x="connsiteX3" y="connsiteY3"/>
              </a:cxn>
            </a:cxnLst>
            <a:rect l="l" t="t" r="r" b="b"/>
            <a:pathLst>
              <a:path w="4991100" h="4076700">
                <a:moveTo>
                  <a:pt x="0" y="0"/>
                </a:moveTo>
                <a:lnTo>
                  <a:pt x="4991100" y="0"/>
                </a:lnTo>
                <a:lnTo>
                  <a:pt x="4991100" y="4076700"/>
                </a:lnTo>
                <a:lnTo>
                  <a:pt x="0" y="4076700"/>
                </a:lnTo>
                <a:close/>
              </a:path>
            </a:pathLst>
          </a:custGeom>
        </p:spPr>
        <p:txBody>
          <a:bodyPr wrap="square">
            <a:noAutofit/>
          </a:bodyPr>
          <a:lstStyle/>
          <a:p>
            <a:endParaRPr lang="en-US"/>
          </a:p>
        </p:txBody>
      </p:sp>
    </p:spTree>
    <p:extLst>
      <p:ext uri="{BB962C8B-B14F-4D97-AF65-F5344CB8AC3E}">
        <p14:creationId xmlns:p14="http://schemas.microsoft.com/office/powerpoint/2010/main" val="20630625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6858000" cy="4473526"/>
          </a:xfrm>
          <a:custGeom>
            <a:avLst/>
            <a:gdLst>
              <a:gd name="connsiteX0" fmla="*/ 0 w 6858000"/>
              <a:gd name="connsiteY0" fmla="*/ 0 h 4846320"/>
              <a:gd name="connsiteX1" fmla="*/ 6858000 w 6858000"/>
              <a:gd name="connsiteY1" fmla="*/ 0 h 4846320"/>
              <a:gd name="connsiteX2" fmla="*/ 6858000 w 6858000"/>
              <a:gd name="connsiteY2" fmla="*/ 4846320 h 4846320"/>
              <a:gd name="connsiteX3" fmla="*/ 0 w 6858000"/>
              <a:gd name="connsiteY3" fmla="*/ 4846320 h 4846320"/>
            </a:gdLst>
            <a:ahLst/>
            <a:cxnLst>
              <a:cxn ang="0">
                <a:pos x="connsiteX0" y="connsiteY0"/>
              </a:cxn>
              <a:cxn ang="0">
                <a:pos x="connsiteX1" y="connsiteY1"/>
              </a:cxn>
              <a:cxn ang="0">
                <a:pos x="connsiteX2" y="connsiteY2"/>
              </a:cxn>
              <a:cxn ang="0">
                <a:pos x="connsiteX3" y="connsiteY3"/>
              </a:cxn>
            </a:cxnLst>
            <a:rect l="l" t="t" r="r" b="b"/>
            <a:pathLst>
              <a:path w="6858000" h="4846320">
                <a:moveTo>
                  <a:pt x="0" y="0"/>
                </a:moveTo>
                <a:lnTo>
                  <a:pt x="6858000" y="0"/>
                </a:lnTo>
                <a:lnTo>
                  <a:pt x="6858000" y="4846320"/>
                </a:lnTo>
                <a:lnTo>
                  <a:pt x="0" y="4846320"/>
                </a:lnTo>
                <a:close/>
              </a:path>
            </a:pathLst>
          </a:custGeom>
        </p:spPr>
        <p:txBody>
          <a:bodyPr wrap="square">
            <a:noAutofit/>
          </a:bodyPr>
          <a:lstStyle/>
          <a:p>
            <a:endParaRPr lang="en-US"/>
          </a:p>
        </p:txBody>
      </p:sp>
    </p:spTree>
    <p:extLst>
      <p:ext uri="{BB962C8B-B14F-4D97-AF65-F5344CB8AC3E}">
        <p14:creationId xmlns:p14="http://schemas.microsoft.com/office/powerpoint/2010/main" val="2071462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smtClean="0"/>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41C87F5-163A-4B61-B314-F3AF2DB5E952}" type="datetime1">
              <a:rPr lang="id-ID" smtClean="0"/>
              <a:t>23/10/2020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2DD4EEE6-C43A-4454-BE77-71DF300016DE}" type="slidenum">
              <a:rPr lang="id-ID" smtClean="0"/>
              <a:t>‹#›</a:t>
            </a:fld>
            <a:endParaRPr lang="id-ID"/>
          </a:p>
        </p:txBody>
      </p:sp>
    </p:spTree>
    <p:extLst>
      <p:ext uri="{BB962C8B-B14F-4D97-AF65-F5344CB8AC3E}">
        <p14:creationId xmlns:p14="http://schemas.microsoft.com/office/powerpoint/2010/main" val="2078800507"/>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41C87F5-163A-4B61-B314-F3AF2DB5E952}" type="datetime1">
              <a:rPr lang="id-ID" smtClean="0"/>
              <a:t>23/10/2020</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2DD4EEE6-C43A-4454-BE77-71DF300016DE}" type="slidenum">
              <a:rPr lang="id-ID" smtClean="0"/>
              <a:t>‹#›</a:t>
            </a:fld>
            <a:endParaRPr lang="id-ID"/>
          </a:p>
        </p:txBody>
      </p:sp>
    </p:spTree>
    <p:extLst>
      <p:ext uri="{BB962C8B-B14F-4D97-AF65-F5344CB8AC3E}">
        <p14:creationId xmlns:p14="http://schemas.microsoft.com/office/powerpoint/2010/main" val="369175455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41C87F5-163A-4B61-B314-F3AF2DB5E952}" type="datetime1">
              <a:rPr lang="id-ID" smtClean="0"/>
              <a:t>23/10/2020</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2DD4EEE6-C43A-4454-BE77-71DF300016DE}" type="slidenum">
              <a:rPr lang="id-ID" smtClean="0"/>
              <a:t>‹#›</a:t>
            </a:fld>
            <a:endParaRPr lang="id-ID"/>
          </a:p>
        </p:txBody>
      </p:sp>
    </p:spTree>
    <p:extLst>
      <p:ext uri="{BB962C8B-B14F-4D97-AF65-F5344CB8AC3E}">
        <p14:creationId xmlns:p14="http://schemas.microsoft.com/office/powerpoint/2010/main" val="356201122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41C87F5-163A-4B61-B314-F3AF2DB5E952}" type="datetime1">
              <a:rPr lang="id-ID" smtClean="0"/>
              <a:t>23/10/2020</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2DD4EEE6-C43A-4454-BE77-71DF300016DE}" type="slidenum">
              <a:rPr lang="id-ID" smtClean="0"/>
              <a:t>‹#›</a:t>
            </a:fld>
            <a:endParaRPr lang="id-ID"/>
          </a:p>
        </p:txBody>
      </p:sp>
    </p:spTree>
    <p:extLst>
      <p:ext uri="{BB962C8B-B14F-4D97-AF65-F5344CB8AC3E}">
        <p14:creationId xmlns:p14="http://schemas.microsoft.com/office/powerpoint/2010/main" val="363801592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1C87F5-163A-4B61-B314-F3AF2DB5E952}" type="datetime1">
              <a:rPr lang="id-ID" smtClean="0"/>
              <a:t>23/10/2020</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2DD4EEE6-C43A-4454-BE77-71DF300016DE}" type="slidenum">
              <a:rPr lang="id-ID" smtClean="0"/>
              <a:t>‹#›</a:t>
            </a:fld>
            <a:endParaRPr lang="id-ID"/>
          </a:p>
        </p:txBody>
      </p:sp>
    </p:spTree>
    <p:extLst>
      <p:ext uri="{BB962C8B-B14F-4D97-AF65-F5344CB8AC3E}">
        <p14:creationId xmlns:p14="http://schemas.microsoft.com/office/powerpoint/2010/main" val="3564052197"/>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F41C87F5-163A-4B61-B314-F3AF2DB5E952}" type="datetime1">
              <a:rPr lang="id-ID" smtClean="0"/>
              <a:t>23/10/2020</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2DD4EEE6-C43A-4454-BE77-71DF300016DE}" type="slidenum">
              <a:rPr lang="id-ID" smtClean="0"/>
              <a:t>‹#›</a:t>
            </a:fld>
            <a:endParaRPr lang="id-ID"/>
          </a:p>
        </p:txBody>
      </p:sp>
    </p:spTree>
    <p:extLst>
      <p:ext uri="{BB962C8B-B14F-4D97-AF65-F5344CB8AC3E}">
        <p14:creationId xmlns:p14="http://schemas.microsoft.com/office/powerpoint/2010/main" val="17591588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F41C87F5-163A-4B61-B314-F3AF2DB5E952}" type="datetime1">
              <a:rPr lang="id-ID" smtClean="0"/>
              <a:t>23/10/2020</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2DD4EEE6-C43A-4454-BE77-71DF300016DE}" type="slidenum">
              <a:rPr lang="id-ID" smtClean="0"/>
              <a:t>‹#›</a:t>
            </a:fld>
            <a:endParaRPr lang="id-ID"/>
          </a:p>
        </p:txBody>
      </p:sp>
    </p:spTree>
    <p:extLst>
      <p:ext uri="{BB962C8B-B14F-4D97-AF65-F5344CB8AC3E}">
        <p14:creationId xmlns:p14="http://schemas.microsoft.com/office/powerpoint/2010/main" val="107643336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F41C87F5-163A-4B61-B314-F3AF2DB5E952}" type="datetime1">
              <a:rPr lang="id-ID" smtClean="0"/>
              <a:t>23/10/2020</a:t>
            </a:fld>
            <a:endParaRPr lang="id-ID"/>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2DD4EEE6-C43A-4454-BE77-71DF300016DE}" type="slidenum">
              <a:rPr lang="id-ID" smtClean="0"/>
              <a:t>‹#›</a:t>
            </a:fld>
            <a:endParaRPr lang="id-ID"/>
          </a:p>
        </p:txBody>
      </p:sp>
    </p:spTree>
    <p:extLst>
      <p:ext uri="{BB962C8B-B14F-4D97-AF65-F5344CB8AC3E}">
        <p14:creationId xmlns:p14="http://schemas.microsoft.com/office/powerpoint/2010/main" val="2771242120"/>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 id="2147483708" r:id="rId19"/>
    <p:sldLayoutId id="2147483709" r:id="rId20"/>
    <p:sldLayoutId id="2147483710" r:id="rId21"/>
    <p:sldLayoutId id="2147483711" r:id="rId22"/>
    <p:sldLayoutId id="2147483712" r:id="rId23"/>
    <p:sldLayoutId id="2147483713" r:id="rId24"/>
    <p:sldLayoutId id="2147483714" r:id="rId25"/>
    <p:sldLayoutId id="2147483715" r:id="rId26"/>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 Id="rId5" Type="http://schemas.openxmlformats.org/officeDocument/2006/relationships/image" Target="../media/image15.png"/><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eg"/><Relationship Id="rId1" Type="http://schemas.openxmlformats.org/officeDocument/2006/relationships/slideLayout" Target="../slideLayouts/slideLayout19.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3.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5.png"/><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6.pn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7.png"/><Relationship Id="rId1" Type="http://schemas.openxmlformats.org/officeDocument/2006/relationships/slideLayout" Target="../slideLayouts/slideLayout24.xml"/><Relationship Id="rId5" Type="http://schemas.microsoft.com/office/2007/relationships/hdphoto" Target="../media/hdphoto11.wdp"/><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29.png"/><Relationship Id="rId1" Type="http://schemas.openxmlformats.org/officeDocument/2006/relationships/slideLayout" Target="../slideLayouts/slideLayout25.xml"/><Relationship Id="rId5" Type="http://schemas.microsoft.com/office/2007/relationships/hdphoto" Target="../media/hdphoto10.wdp"/><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30.png"/><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7.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8000" r="-58000"/>
          </a:stretch>
        </a:blipFill>
        <a:effectLst/>
      </p:bgPr>
    </p:bg>
    <p:spTree>
      <p:nvGrpSpPr>
        <p:cNvPr id="1" name=""/>
        <p:cNvGrpSpPr/>
        <p:nvPr/>
      </p:nvGrpSpPr>
      <p:grpSpPr>
        <a:xfrm>
          <a:off x="0" y="0"/>
          <a:ext cx="0" cy="0"/>
          <a:chOff x="0" y="0"/>
          <a:chExt cx="0" cy="0"/>
        </a:xfrm>
      </p:grpSpPr>
      <p:sp>
        <p:nvSpPr>
          <p:cNvPr id="13" name="Rectangle 12"/>
          <p:cNvSpPr/>
          <p:nvPr/>
        </p:nvSpPr>
        <p:spPr>
          <a:xfrm>
            <a:off x="0" y="0"/>
            <a:ext cx="6858000" cy="9144000"/>
          </a:xfrm>
          <a:prstGeom prst="rect">
            <a:avLst/>
          </a:prstGeom>
          <a:gradFill>
            <a:gsLst>
              <a:gs pos="0">
                <a:schemeClr val="tx1">
                  <a:alpha val="59000"/>
                </a:schemeClr>
              </a:gs>
              <a:gs pos="49000">
                <a:schemeClr val="tx1">
                  <a:alpha val="6400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5" name="Rectangle 4"/>
          <p:cNvSpPr/>
          <p:nvPr/>
        </p:nvSpPr>
        <p:spPr>
          <a:xfrm>
            <a:off x="2068136" y="1751129"/>
            <a:ext cx="2925318" cy="539842"/>
          </a:xfrm>
          <a:prstGeom prst="rect">
            <a:avLst/>
          </a:prstGeom>
          <a:noFill/>
        </p:spPr>
        <p:txBody>
          <a:bodyPr wrap="none" lIns="84406" tIns="42203" rIns="84406" bIns="42203">
            <a:spAutoFit/>
          </a:bodyPr>
          <a:lstStyle/>
          <a:p>
            <a:pPr algn="ctr"/>
            <a:r>
              <a:rPr lang="id-ID" sz="2954" dirty="0">
                <a:ln w="0"/>
                <a:solidFill>
                  <a:schemeClr val="accent5">
                    <a:lumMod val="60000"/>
                    <a:lumOff val="40000"/>
                  </a:schemeClr>
                </a:solidFill>
              </a:rPr>
              <a:t>KATA</a:t>
            </a:r>
            <a:r>
              <a:rPr lang="id-ID" sz="2954" dirty="0">
                <a:ln w="0"/>
                <a:solidFill>
                  <a:schemeClr val="bg1"/>
                </a:solidFill>
              </a:rPr>
              <a:t> PENGANTAR</a:t>
            </a:r>
            <a:endParaRPr lang="en-US" sz="2954" dirty="0">
              <a:ln w="0"/>
              <a:solidFill>
                <a:schemeClr val="bg1"/>
              </a:solidFill>
            </a:endParaRPr>
          </a:p>
        </p:txBody>
      </p:sp>
      <p:sp>
        <p:nvSpPr>
          <p:cNvPr id="9" name="Rectangle 8"/>
          <p:cNvSpPr/>
          <p:nvPr/>
        </p:nvSpPr>
        <p:spPr>
          <a:xfrm>
            <a:off x="2435608" y="6709520"/>
            <a:ext cx="2190373" cy="483031"/>
          </a:xfrm>
          <a:prstGeom prst="rect">
            <a:avLst/>
          </a:prstGeom>
          <a:noFill/>
        </p:spPr>
        <p:txBody>
          <a:bodyPr wrap="none" lIns="84406" tIns="42203" rIns="84406" bIns="42203">
            <a:spAutoFit/>
          </a:bodyPr>
          <a:lstStyle/>
          <a:p>
            <a:pPr algn="ctr"/>
            <a:r>
              <a:rPr lang="id-ID" sz="2585" dirty="0">
                <a:ln w="0"/>
                <a:solidFill>
                  <a:schemeClr val="bg1"/>
                </a:solidFill>
              </a:rPr>
              <a:t>“</a:t>
            </a:r>
            <a:r>
              <a:rPr lang="id-ID" sz="2585" dirty="0">
                <a:ln w="0"/>
                <a:solidFill>
                  <a:schemeClr val="accent5">
                    <a:lumMod val="60000"/>
                    <a:lumOff val="40000"/>
                  </a:schemeClr>
                </a:solidFill>
              </a:rPr>
              <a:t>NAMA</a:t>
            </a:r>
            <a:r>
              <a:rPr lang="id-ID" sz="2585" dirty="0">
                <a:ln w="0"/>
                <a:solidFill>
                  <a:schemeClr val="bg1"/>
                </a:solidFill>
              </a:rPr>
              <a:t> ANDA”</a:t>
            </a:r>
            <a:endParaRPr lang="en-US" sz="2585" dirty="0">
              <a:ln w="0"/>
              <a:solidFill>
                <a:schemeClr val="bg1"/>
              </a:solidFill>
            </a:endParaRPr>
          </a:p>
        </p:txBody>
      </p:sp>
      <p:cxnSp>
        <p:nvCxnSpPr>
          <p:cNvPr id="14" name="Straight Connector 13"/>
          <p:cNvCxnSpPr/>
          <p:nvPr/>
        </p:nvCxnSpPr>
        <p:spPr>
          <a:xfrm>
            <a:off x="1298563" y="2582828"/>
            <a:ext cx="44644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298563" y="6116633"/>
            <a:ext cx="44644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481126" y="2829772"/>
            <a:ext cx="4099339" cy="2820259"/>
          </a:xfrm>
          <a:prstGeom prst="rect">
            <a:avLst/>
          </a:prstGeom>
        </p:spPr>
        <p:txBody>
          <a:bodyPr wrap="square">
            <a:spAutoFit/>
          </a:bodyPr>
          <a:lstStyle/>
          <a:p>
            <a:pPr algn="ctr">
              <a:lnSpc>
                <a:spcPct val="150000"/>
              </a:lnSpc>
            </a:pPr>
            <a:r>
              <a:rPr lang="id-ID" sz="1477" dirty="0">
                <a:solidFill>
                  <a:schemeClr val="bg1"/>
                </a:solidFill>
                <a:latin typeface="Open Sans"/>
              </a:rPr>
              <a:t>Etiam condimentum mauris sit amet urna dictum efficitur. In augue massa, semper id libero nec, pulvinar rutrum magna. Sed at ligula elementum, aliquet nulla eu, molestie enim. Cras sit amet libero at arcu lacinia venenatis vitae sed erat. Pellentesque facilisis est a diam vestibulum, molestie imperdiet augue fermentum. </a:t>
            </a:r>
            <a:endParaRPr lang="id-ID" sz="1477" dirty="0">
              <a:solidFill>
                <a:schemeClr val="bg1"/>
              </a:solidFill>
            </a:endParaRPr>
          </a:p>
        </p:txBody>
      </p:sp>
    </p:spTree>
    <p:extLst>
      <p:ext uri="{BB962C8B-B14F-4D97-AF65-F5344CB8AC3E}">
        <p14:creationId xmlns:p14="http://schemas.microsoft.com/office/powerpoint/2010/main" val="19184362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p:cNvSpPr/>
          <p:nvPr/>
        </p:nvSpPr>
        <p:spPr>
          <a:xfrm>
            <a:off x="0" y="2946266"/>
            <a:ext cx="6857999" cy="3088407"/>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16" name="Rectangle 6"/>
          <p:cNvSpPr/>
          <p:nvPr/>
        </p:nvSpPr>
        <p:spPr>
          <a:xfrm>
            <a:off x="263769" y="343949"/>
            <a:ext cx="1181686" cy="378097"/>
          </a:xfrm>
          <a:custGeom>
            <a:avLst/>
            <a:gdLst>
              <a:gd name="connsiteX0" fmla="*/ 0 w 3829050"/>
              <a:gd name="connsiteY0" fmla="*/ 0 h 419100"/>
              <a:gd name="connsiteX1" fmla="*/ 3829050 w 3829050"/>
              <a:gd name="connsiteY1" fmla="*/ 0 h 419100"/>
              <a:gd name="connsiteX2" fmla="*/ 3829050 w 3829050"/>
              <a:gd name="connsiteY2" fmla="*/ 419100 h 419100"/>
              <a:gd name="connsiteX3" fmla="*/ 0 w 3829050"/>
              <a:gd name="connsiteY3" fmla="*/ 419100 h 419100"/>
              <a:gd name="connsiteX4" fmla="*/ 0 w 3829050"/>
              <a:gd name="connsiteY4" fmla="*/ 0 h 419100"/>
              <a:gd name="connsiteX0" fmla="*/ 0 w 3829050"/>
              <a:gd name="connsiteY0" fmla="*/ 0 h 419100"/>
              <a:gd name="connsiteX1" fmla="*/ 3829050 w 3829050"/>
              <a:gd name="connsiteY1" fmla="*/ 0 h 419100"/>
              <a:gd name="connsiteX2" fmla="*/ 3486150 w 3829050"/>
              <a:gd name="connsiteY2" fmla="*/ 419100 h 419100"/>
              <a:gd name="connsiteX3" fmla="*/ 0 w 3829050"/>
              <a:gd name="connsiteY3" fmla="*/ 419100 h 419100"/>
              <a:gd name="connsiteX4" fmla="*/ 0 w 3829050"/>
              <a:gd name="connsiteY4" fmla="*/ 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419100">
                <a:moveTo>
                  <a:pt x="0" y="0"/>
                </a:moveTo>
                <a:lnTo>
                  <a:pt x="3829050" y="0"/>
                </a:lnTo>
                <a:lnTo>
                  <a:pt x="3486150" y="419100"/>
                </a:lnTo>
                <a:lnTo>
                  <a:pt x="0" y="419100"/>
                </a:lnTo>
                <a:lnTo>
                  <a:pt x="0" y="0"/>
                </a:lnTo>
                <a:close/>
              </a:path>
            </a:pathLst>
          </a:cu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5" name="Rectangle 4"/>
          <p:cNvSpPr/>
          <p:nvPr/>
        </p:nvSpPr>
        <p:spPr>
          <a:xfrm>
            <a:off x="532927" y="343950"/>
            <a:ext cx="732409" cy="369282"/>
          </a:xfrm>
          <a:prstGeom prst="rect">
            <a:avLst/>
          </a:prstGeom>
          <a:noFill/>
        </p:spPr>
        <p:txBody>
          <a:bodyPr wrap="none" lIns="84406" tIns="42203" rIns="84406" bIns="42203">
            <a:spAutoFit/>
          </a:bodyPr>
          <a:lstStyle/>
          <a:p>
            <a:pPr algn="ctr"/>
            <a:r>
              <a:rPr lang="id-ID" sz="1846" dirty="0">
                <a:ln w="0"/>
                <a:solidFill>
                  <a:schemeClr val="bg1"/>
                </a:solidFill>
                <a:effectLst>
                  <a:outerShdw blurRad="38100" dist="19050" dir="2700000" algn="tl" rotWithShape="0">
                    <a:schemeClr val="dk1">
                      <a:alpha val="40000"/>
                    </a:schemeClr>
                  </a:outerShdw>
                </a:effectLst>
              </a:rPr>
              <a:t>BAB II</a:t>
            </a:r>
            <a:endParaRPr lang="en-US" sz="1846" dirty="0">
              <a:ln w="0"/>
              <a:solidFill>
                <a:schemeClr val="bg1"/>
              </a:solidFill>
              <a:effectLst>
                <a:outerShdw blurRad="38100" dist="19050" dir="2700000" algn="tl" rotWithShape="0">
                  <a:schemeClr val="dk1">
                    <a:alpha val="40000"/>
                  </a:schemeClr>
                </a:outerShdw>
              </a:effectLst>
            </a:endParaRPr>
          </a:p>
        </p:txBody>
      </p:sp>
      <p:sp>
        <p:nvSpPr>
          <p:cNvPr id="9" name="Rectangle 8"/>
          <p:cNvSpPr/>
          <p:nvPr/>
        </p:nvSpPr>
        <p:spPr>
          <a:xfrm>
            <a:off x="644962" y="980233"/>
            <a:ext cx="5609022" cy="1285480"/>
          </a:xfrm>
          <a:prstGeom prst="rect">
            <a:avLst/>
          </a:prstGeom>
        </p:spPr>
        <p:txBody>
          <a:bodyPr wrap="square">
            <a:spAutoFit/>
          </a:bodyPr>
          <a:lstStyle/>
          <a:p>
            <a:pPr algn="just">
              <a:lnSpc>
                <a:spcPct val="150000"/>
              </a:lnSpc>
            </a:pPr>
            <a:r>
              <a:rPr lang="id-ID" sz="1292" dirty="0">
                <a:solidFill>
                  <a:srgbClr val="000000"/>
                </a:solidFill>
                <a:latin typeface="Open Sans"/>
              </a:rPr>
              <a:t>Lorem ipsum dolor sit amet, consectetur adipiscing elit. Cras non tristique magna. Sed sodales lobortis est sit amet placerat. Aliquam ac pharetra lacus, in pretium tortor. Morbi tincidunt porta eros, id facilisis diam finibus eu. Donec tempus diam eget diam dictum fringilla. </a:t>
            </a:r>
          </a:p>
        </p:txBody>
      </p:sp>
      <p:sp>
        <p:nvSpPr>
          <p:cNvPr id="17" name="Rectangle 16"/>
          <p:cNvSpPr/>
          <p:nvPr/>
        </p:nvSpPr>
        <p:spPr>
          <a:xfrm>
            <a:off x="1575775" y="381124"/>
            <a:ext cx="1595531" cy="341006"/>
          </a:xfrm>
          <a:prstGeom prst="rect">
            <a:avLst/>
          </a:prstGeom>
          <a:noFill/>
        </p:spPr>
        <p:txBody>
          <a:bodyPr wrap="none" lIns="84406" tIns="42203" rIns="84406" bIns="42203">
            <a:spAutoFit/>
          </a:bodyPr>
          <a:lstStyle/>
          <a:p>
            <a:pPr algn="ctr"/>
            <a:r>
              <a:rPr lang="en-US" sz="1662" b="1" dirty="0">
                <a:ln w="0"/>
                <a:solidFill>
                  <a:srgbClr val="002060"/>
                </a:solidFill>
                <a:latin typeface="Tahoma" panose="020B0604030504040204" pitchFamily="34" charset="0"/>
                <a:ea typeface="Tahoma" panose="020B0604030504040204" pitchFamily="34" charset="0"/>
                <a:cs typeface="Tahoma" panose="020B0604030504040204" pitchFamily="34" charset="0"/>
              </a:rPr>
              <a:t>Lorem Ipsum</a:t>
            </a:r>
            <a:endParaRPr lang="en-US" sz="1662" dirty="0">
              <a:ln w="0"/>
              <a:solidFill>
                <a:srgbClr val="002060"/>
              </a:solidFill>
              <a:latin typeface="Segoe UI" panose="020B0502040204020203" pitchFamily="34" charset="0"/>
              <a:ea typeface="Tahoma" panose="020B0604030504040204" pitchFamily="34" charset="0"/>
              <a:cs typeface="Segoe UI" panose="020B0502040204020203" pitchFamily="34" charset="0"/>
            </a:endParaRPr>
          </a:p>
        </p:txBody>
      </p:sp>
      <p:sp>
        <p:nvSpPr>
          <p:cNvPr id="18" name="TextBox 17"/>
          <p:cNvSpPr txBox="1"/>
          <p:nvPr/>
        </p:nvSpPr>
        <p:spPr>
          <a:xfrm>
            <a:off x="3611751" y="470828"/>
            <a:ext cx="2290349" cy="234360"/>
          </a:xfrm>
          <a:prstGeom prst="rect">
            <a:avLst/>
          </a:prstGeom>
          <a:noFill/>
        </p:spPr>
        <p:txBody>
          <a:bodyPr wrap="square" rtlCol="0">
            <a:spAutoFit/>
          </a:bodyPr>
          <a:lstStyle/>
          <a:p>
            <a:r>
              <a:rPr lang="id-ID" sz="923" dirty="0"/>
              <a:t>Neque porro quisquam est qui dolorem ...</a:t>
            </a:r>
          </a:p>
        </p:txBody>
      </p:sp>
      <p:sp>
        <p:nvSpPr>
          <p:cNvPr id="23" name="Rectangle 22"/>
          <p:cNvSpPr/>
          <p:nvPr/>
        </p:nvSpPr>
        <p:spPr>
          <a:xfrm>
            <a:off x="812688" y="4509315"/>
            <a:ext cx="1278136" cy="284067"/>
          </a:xfrm>
          <a:prstGeom prst="rect">
            <a:avLst/>
          </a:prstGeom>
          <a:noFill/>
        </p:spPr>
        <p:txBody>
          <a:bodyPr wrap="none" lIns="84406" tIns="42203" rIns="84406" bIns="42203">
            <a:spAutoFit/>
          </a:bodyPr>
          <a:lstStyle/>
          <a:p>
            <a:pPr algn="ctr"/>
            <a:r>
              <a:rPr lang="en-US" sz="1292" b="1" dirty="0">
                <a:ln w="0"/>
                <a:solidFill>
                  <a:schemeClr val="bg1"/>
                </a:solidFill>
                <a:latin typeface="Tahoma" panose="020B0604030504040204" pitchFamily="34" charset="0"/>
                <a:ea typeface="Tahoma" panose="020B0604030504040204" pitchFamily="34" charset="0"/>
                <a:cs typeface="Tahoma" panose="020B0604030504040204" pitchFamily="34" charset="0"/>
              </a:rPr>
              <a:t>Lorem Ipsum</a:t>
            </a:r>
            <a:endParaRPr lang="en-US" sz="1292" dirty="0">
              <a:ln w="0"/>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
        <p:nvSpPr>
          <p:cNvPr id="10" name="Rectangle 9"/>
          <p:cNvSpPr/>
          <p:nvPr/>
        </p:nvSpPr>
        <p:spPr>
          <a:xfrm>
            <a:off x="529274" y="4780442"/>
            <a:ext cx="1921591" cy="1115305"/>
          </a:xfrm>
          <a:prstGeom prst="rect">
            <a:avLst/>
          </a:prstGeom>
        </p:spPr>
        <p:txBody>
          <a:bodyPr wrap="square">
            <a:spAutoFit/>
          </a:bodyPr>
          <a:lstStyle/>
          <a:p>
            <a:pPr algn="ctr"/>
            <a:r>
              <a:rPr lang="id-ID" sz="1108" dirty="0">
                <a:solidFill>
                  <a:schemeClr val="bg1">
                    <a:lumMod val="85000"/>
                  </a:schemeClr>
                </a:solidFill>
                <a:latin typeface="Open Sans"/>
              </a:rPr>
              <a:t>Lorem ipsum dolor sit amet, consectetur adipiscing elit. Cras non tristique magna. Sed sodales lobortis est sit amet placerat.</a:t>
            </a:r>
          </a:p>
        </p:txBody>
      </p:sp>
      <p:sp>
        <p:nvSpPr>
          <p:cNvPr id="25" name="Rectangle 24"/>
          <p:cNvSpPr/>
          <p:nvPr/>
        </p:nvSpPr>
        <p:spPr>
          <a:xfrm>
            <a:off x="2826548" y="3030214"/>
            <a:ext cx="1278136" cy="284067"/>
          </a:xfrm>
          <a:prstGeom prst="rect">
            <a:avLst/>
          </a:prstGeom>
          <a:noFill/>
        </p:spPr>
        <p:txBody>
          <a:bodyPr wrap="none" lIns="84406" tIns="42203" rIns="84406" bIns="42203">
            <a:spAutoFit/>
          </a:bodyPr>
          <a:lstStyle/>
          <a:p>
            <a:pPr algn="ctr"/>
            <a:r>
              <a:rPr lang="en-US" sz="1292" b="1" dirty="0">
                <a:ln w="0"/>
                <a:solidFill>
                  <a:schemeClr val="bg1"/>
                </a:solidFill>
                <a:latin typeface="Tahoma" panose="020B0604030504040204" pitchFamily="34" charset="0"/>
                <a:ea typeface="Tahoma" panose="020B0604030504040204" pitchFamily="34" charset="0"/>
                <a:cs typeface="Tahoma" panose="020B0604030504040204" pitchFamily="34" charset="0"/>
              </a:rPr>
              <a:t>Lorem Ipsum</a:t>
            </a:r>
            <a:endParaRPr lang="en-US" sz="1292" dirty="0">
              <a:ln w="0"/>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
        <p:nvSpPr>
          <p:cNvPr id="27" name="Rectangle 26"/>
          <p:cNvSpPr/>
          <p:nvPr/>
        </p:nvSpPr>
        <p:spPr>
          <a:xfrm>
            <a:off x="4829658" y="4532321"/>
            <a:ext cx="1278136" cy="284067"/>
          </a:xfrm>
          <a:prstGeom prst="rect">
            <a:avLst/>
          </a:prstGeom>
          <a:noFill/>
        </p:spPr>
        <p:txBody>
          <a:bodyPr wrap="none" lIns="84406" tIns="42203" rIns="84406" bIns="42203">
            <a:spAutoFit/>
          </a:bodyPr>
          <a:lstStyle/>
          <a:p>
            <a:pPr algn="ctr"/>
            <a:r>
              <a:rPr lang="en-US" sz="1292" b="1" dirty="0">
                <a:ln w="0"/>
                <a:solidFill>
                  <a:schemeClr val="bg1"/>
                </a:solidFill>
                <a:latin typeface="Tahoma" panose="020B0604030504040204" pitchFamily="34" charset="0"/>
                <a:ea typeface="Tahoma" panose="020B0604030504040204" pitchFamily="34" charset="0"/>
                <a:cs typeface="Tahoma" panose="020B0604030504040204" pitchFamily="34" charset="0"/>
              </a:rPr>
              <a:t>Lorem Ipsum</a:t>
            </a:r>
            <a:endParaRPr lang="en-US" sz="1292" dirty="0">
              <a:ln w="0"/>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
        <p:nvSpPr>
          <p:cNvPr id="29" name="Rectangle 28"/>
          <p:cNvSpPr/>
          <p:nvPr/>
        </p:nvSpPr>
        <p:spPr>
          <a:xfrm>
            <a:off x="2510052" y="3297200"/>
            <a:ext cx="1921591" cy="1115305"/>
          </a:xfrm>
          <a:prstGeom prst="rect">
            <a:avLst/>
          </a:prstGeom>
        </p:spPr>
        <p:txBody>
          <a:bodyPr wrap="square">
            <a:spAutoFit/>
          </a:bodyPr>
          <a:lstStyle/>
          <a:p>
            <a:pPr algn="ctr"/>
            <a:r>
              <a:rPr lang="id-ID" sz="1108" dirty="0">
                <a:solidFill>
                  <a:schemeClr val="bg1">
                    <a:lumMod val="85000"/>
                  </a:schemeClr>
                </a:solidFill>
                <a:latin typeface="Open Sans"/>
              </a:rPr>
              <a:t>Lorem ipsum dolor sit amet, consectetur adipiscing elit. Cras non tristique magna. Sed sodales lobortis est sit amet placerat.</a:t>
            </a:r>
          </a:p>
        </p:txBody>
      </p:sp>
      <p:sp>
        <p:nvSpPr>
          <p:cNvPr id="30" name="Rectangle 29"/>
          <p:cNvSpPr/>
          <p:nvPr/>
        </p:nvSpPr>
        <p:spPr>
          <a:xfrm>
            <a:off x="4537484" y="4801919"/>
            <a:ext cx="1921591" cy="1115305"/>
          </a:xfrm>
          <a:prstGeom prst="rect">
            <a:avLst/>
          </a:prstGeom>
        </p:spPr>
        <p:txBody>
          <a:bodyPr wrap="square">
            <a:spAutoFit/>
          </a:bodyPr>
          <a:lstStyle/>
          <a:p>
            <a:pPr algn="ctr"/>
            <a:r>
              <a:rPr lang="id-ID" sz="1108" dirty="0">
                <a:solidFill>
                  <a:schemeClr val="bg1">
                    <a:lumMod val="85000"/>
                  </a:schemeClr>
                </a:solidFill>
                <a:latin typeface="Open Sans"/>
              </a:rPr>
              <a:t>Lorem ipsum dolor sit amet, consectetur adipiscing elit. Cras non tristique magna. Sed sodales lobortis est sit amet placerat.</a:t>
            </a:r>
          </a:p>
        </p:txBody>
      </p:sp>
      <p:sp>
        <p:nvSpPr>
          <p:cNvPr id="28" name="Freeform 27"/>
          <p:cNvSpPr/>
          <p:nvPr/>
        </p:nvSpPr>
        <p:spPr>
          <a:xfrm flipV="1">
            <a:off x="525563" y="3334276"/>
            <a:ext cx="1962277" cy="1040134"/>
          </a:xfrm>
          <a:custGeom>
            <a:avLst/>
            <a:gdLst>
              <a:gd name="connsiteX0" fmla="*/ 3228 w 2125800"/>
              <a:gd name="connsiteY0" fmla="*/ 0 h 1126812"/>
              <a:gd name="connsiteX1" fmla="*/ 2122573 w 2125800"/>
              <a:gd name="connsiteY1" fmla="*/ 0 h 1126812"/>
              <a:gd name="connsiteX2" fmla="*/ 2125800 w 2125800"/>
              <a:gd name="connsiteY2" fmla="*/ 63912 h 1126812"/>
              <a:gd name="connsiteX3" fmla="*/ 1062900 w 2125800"/>
              <a:gd name="connsiteY3" fmla="*/ 1126812 h 1126812"/>
              <a:gd name="connsiteX4" fmla="*/ 0 w 2125800"/>
              <a:gd name="connsiteY4" fmla="*/ 63912 h 1126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5800" h="1126812">
                <a:moveTo>
                  <a:pt x="3228" y="0"/>
                </a:moveTo>
                <a:lnTo>
                  <a:pt x="2122573" y="0"/>
                </a:lnTo>
                <a:lnTo>
                  <a:pt x="2125800" y="63912"/>
                </a:lnTo>
                <a:cubicBezTo>
                  <a:pt x="2125800" y="650935"/>
                  <a:pt x="1649923" y="1126812"/>
                  <a:pt x="1062900" y="1126812"/>
                </a:cubicBezTo>
                <a:cubicBezTo>
                  <a:pt x="475877" y="1126812"/>
                  <a:pt x="0" y="650935"/>
                  <a:pt x="0" y="63912"/>
                </a:cubicBezTo>
                <a:close/>
              </a:path>
            </a:pathLst>
          </a:custGeom>
          <a:solidFill>
            <a:schemeClr val="accent1">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grpSp>
        <p:nvGrpSpPr>
          <p:cNvPr id="12" name="Group 11"/>
          <p:cNvGrpSpPr/>
          <p:nvPr/>
        </p:nvGrpSpPr>
        <p:grpSpPr>
          <a:xfrm>
            <a:off x="2484475" y="4413100"/>
            <a:ext cx="1962277" cy="1040134"/>
            <a:chOff x="2364960" y="4927486"/>
            <a:chExt cx="2125800" cy="1126812"/>
          </a:xfrm>
        </p:grpSpPr>
        <p:sp>
          <p:nvSpPr>
            <p:cNvPr id="31" name="Freeform 30"/>
            <p:cNvSpPr/>
            <p:nvPr/>
          </p:nvSpPr>
          <p:spPr>
            <a:xfrm>
              <a:off x="2364960" y="4927486"/>
              <a:ext cx="2125800" cy="1126812"/>
            </a:xfrm>
            <a:custGeom>
              <a:avLst/>
              <a:gdLst>
                <a:gd name="connsiteX0" fmla="*/ 3228 w 2125800"/>
                <a:gd name="connsiteY0" fmla="*/ 0 h 1126812"/>
                <a:gd name="connsiteX1" fmla="*/ 2122573 w 2125800"/>
                <a:gd name="connsiteY1" fmla="*/ 0 h 1126812"/>
                <a:gd name="connsiteX2" fmla="*/ 2125800 w 2125800"/>
                <a:gd name="connsiteY2" fmla="*/ 63912 h 1126812"/>
                <a:gd name="connsiteX3" fmla="*/ 1062900 w 2125800"/>
                <a:gd name="connsiteY3" fmla="*/ 1126812 h 1126812"/>
                <a:gd name="connsiteX4" fmla="*/ 0 w 2125800"/>
                <a:gd name="connsiteY4" fmla="*/ 63912 h 1126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5800" h="1126812">
                  <a:moveTo>
                    <a:pt x="3228" y="0"/>
                  </a:moveTo>
                  <a:lnTo>
                    <a:pt x="2122573" y="0"/>
                  </a:lnTo>
                  <a:lnTo>
                    <a:pt x="2125800" y="63912"/>
                  </a:lnTo>
                  <a:cubicBezTo>
                    <a:pt x="2125800" y="650935"/>
                    <a:pt x="1649923" y="1126812"/>
                    <a:pt x="1062900" y="1126812"/>
                  </a:cubicBezTo>
                  <a:cubicBezTo>
                    <a:pt x="475877" y="1126812"/>
                    <a:pt x="0" y="650935"/>
                    <a:pt x="0" y="63912"/>
                  </a:cubicBezTo>
                  <a:close/>
                </a:path>
              </a:pathLst>
            </a:custGeom>
            <a:solidFill>
              <a:srgbClr val="00B0F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pic>
          <p:nvPicPr>
            <p:cNvPr id="4100" name="Picture 4" descr="Hasil gambar untuk facebook live icon 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9187" t="23742" r="19376" b="19467"/>
            <a:stretch/>
          </p:blipFill>
          <p:spPr bwMode="auto">
            <a:xfrm>
              <a:off x="3012060" y="5094469"/>
              <a:ext cx="833879" cy="770813"/>
            </a:xfrm>
            <a:prstGeom prst="rect">
              <a:avLst/>
            </a:prstGeom>
            <a:noFill/>
            <a:extLst>
              <a:ext uri="{909E8E84-426E-40DD-AFC4-6F175D3DCCD1}">
                <a14:hiddenFill xmlns:a14="http://schemas.microsoft.com/office/drawing/2010/main">
                  <a:solidFill>
                    <a:srgbClr val="FFFFFF"/>
                  </a:solidFill>
                </a14:hiddenFill>
              </a:ext>
            </a:extLst>
          </p:spPr>
        </p:pic>
      </p:grpSp>
      <p:pic>
        <p:nvPicPr>
          <p:cNvPr id="4098" name="Picture 2" descr="Hasil gambar untuk facebook group icon 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3041" b="94426" l="10000" r="90000">
                        <a14:foregroundMark x1="39881" y1="33108" x2="39881" y2="33108"/>
                        <a14:foregroundMark x1="41905" y1="28547" x2="43810" y2="55743"/>
                        <a14:backgroundMark x1="33690" y1="16892" x2="33690" y2="16892"/>
                        <a14:backgroundMark x1="33690" y1="16892" x2="70119" y2="17736"/>
                        <a14:backgroundMark x1="70119" y1="17736" x2="76548" y2="60473"/>
                        <a14:backgroundMark x1="76548" y1="66723" x2="33690" y2="70439"/>
                        <a14:backgroundMark x1="49762" y1="23311" x2="49762" y2="43243"/>
                      </a14:backgroundRemoval>
                    </a14:imgEffect>
                  </a14:imgLayer>
                </a14:imgProps>
              </a:ext>
              <a:ext uri="{28A0092B-C50C-407E-A947-70E740481C1C}">
                <a14:useLocalDpi xmlns:a14="http://schemas.microsoft.com/office/drawing/2010/main" val="0"/>
              </a:ext>
            </a:extLst>
          </a:blip>
          <a:srcRect l="22240" t="17809" r="19600" b="33221"/>
          <a:stretch/>
        </p:blipFill>
        <p:spPr bwMode="auto">
          <a:xfrm>
            <a:off x="970376" y="3584132"/>
            <a:ext cx="1096434" cy="650631"/>
          </a:xfrm>
          <a:prstGeom prst="rect">
            <a:avLst/>
          </a:prstGeom>
          <a:noFill/>
          <a:extLst>
            <a:ext uri="{909E8E84-426E-40DD-AFC4-6F175D3DCCD1}">
              <a14:hiddenFill xmlns:a14="http://schemas.microsoft.com/office/drawing/2010/main">
                <a:solidFill>
                  <a:srgbClr val="FFFFFF"/>
                </a:solidFill>
              </a14:hiddenFill>
            </a:ext>
          </a:extLst>
        </p:spPr>
      </p:pic>
      <p:sp>
        <p:nvSpPr>
          <p:cNvPr id="32" name="Freeform 31"/>
          <p:cNvSpPr/>
          <p:nvPr/>
        </p:nvSpPr>
        <p:spPr>
          <a:xfrm flipV="1">
            <a:off x="4438224" y="3386595"/>
            <a:ext cx="1962277" cy="1040134"/>
          </a:xfrm>
          <a:custGeom>
            <a:avLst/>
            <a:gdLst>
              <a:gd name="connsiteX0" fmla="*/ 3228 w 2125800"/>
              <a:gd name="connsiteY0" fmla="*/ 0 h 1126812"/>
              <a:gd name="connsiteX1" fmla="*/ 2122573 w 2125800"/>
              <a:gd name="connsiteY1" fmla="*/ 0 h 1126812"/>
              <a:gd name="connsiteX2" fmla="*/ 2125800 w 2125800"/>
              <a:gd name="connsiteY2" fmla="*/ 63912 h 1126812"/>
              <a:gd name="connsiteX3" fmla="*/ 1062900 w 2125800"/>
              <a:gd name="connsiteY3" fmla="*/ 1126812 h 1126812"/>
              <a:gd name="connsiteX4" fmla="*/ 0 w 2125800"/>
              <a:gd name="connsiteY4" fmla="*/ 63912 h 1126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5800" h="1126812">
                <a:moveTo>
                  <a:pt x="3228" y="0"/>
                </a:moveTo>
                <a:lnTo>
                  <a:pt x="2122573" y="0"/>
                </a:lnTo>
                <a:lnTo>
                  <a:pt x="2125800" y="63912"/>
                </a:lnTo>
                <a:cubicBezTo>
                  <a:pt x="2125800" y="650935"/>
                  <a:pt x="1649923" y="1126812"/>
                  <a:pt x="1062900" y="1126812"/>
                </a:cubicBezTo>
                <a:cubicBezTo>
                  <a:pt x="475877" y="1126812"/>
                  <a:pt x="0" y="650935"/>
                  <a:pt x="0" y="63912"/>
                </a:cubicBezTo>
                <a:close/>
              </a:path>
            </a:pathLst>
          </a:custGeom>
          <a:solidFill>
            <a:schemeClr val="accent1">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pic>
        <p:nvPicPr>
          <p:cNvPr id="4102" name="Picture 6" descr="Hasil gambar untuk facebook messenger icon 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5033064" y="3471002"/>
            <a:ext cx="871320" cy="87132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525564" y="6766017"/>
            <a:ext cx="1958912" cy="1626984"/>
          </a:xfrm>
          <a:prstGeom prst="rect">
            <a:avLst/>
          </a:prstGeom>
        </p:spPr>
        <p:txBody>
          <a:bodyPr wrap="square">
            <a:spAutoFit/>
          </a:bodyPr>
          <a:lstStyle/>
          <a:p>
            <a:pPr algn="ctr">
              <a:lnSpc>
                <a:spcPct val="150000"/>
              </a:lnSpc>
            </a:pPr>
            <a:r>
              <a:rPr lang="id-ID" sz="1108" dirty="0">
                <a:solidFill>
                  <a:srgbClr val="000000"/>
                </a:solidFill>
                <a:latin typeface="Open Sans"/>
              </a:rPr>
              <a:t>Aliquam ac pharetra lacus, in pretium tortor. Morbi tincidunt porta eros, id facilisis diam finibus eu. Donec tempus diam eget diam dictum fringilla. </a:t>
            </a:r>
          </a:p>
        </p:txBody>
      </p:sp>
      <p:cxnSp>
        <p:nvCxnSpPr>
          <p:cNvPr id="33" name="Straight Connector 32"/>
          <p:cNvCxnSpPr/>
          <p:nvPr/>
        </p:nvCxnSpPr>
        <p:spPr>
          <a:xfrm>
            <a:off x="2515289" y="6295562"/>
            <a:ext cx="0" cy="2089833"/>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2510053" y="6766017"/>
            <a:ext cx="1958912" cy="1626984"/>
          </a:xfrm>
          <a:prstGeom prst="rect">
            <a:avLst/>
          </a:prstGeom>
        </p:spPr>
        <p:txBody>
          <a:bodyPr wrap="square">
            <a:spAutoFit/>
          </a:bodyPr>
          <a:lstStyle/>
          <a:p>
            <a:pPr algn="ctr">
              <a:lnSpc>
                <a:spcPct val="150000"/>
              </a:lnSpc>
            </a:pPr>
            <a:r>
              <a:rPr lang="id-ID" sz="1108" dirty="0">
                <a:solidFill>
                  <a:srgbClr val="000000"/>
                </a:solidFill>
                <a:latin typeface="Open Sans"/>
              </a:rPr>
              <a:t>Aliquam ac pharetra lacus, in pretium tortor. Morbi tincidunt porta eros, id facilisis diam finibus eu. Donec tempus diam eget diam dictum fringilla. </a:t>
            </a:r>
          </a:p>
        </p:txBody>
      </p:sp>
      <p:sp>
        <p:nvSpPr>
          <p:cNvPr id="37" name="Rectangle 36"/>
          <p:cNvSpPr/>
          <p:nvPr/>
        </p:nvSpPr>
        <p:spPr>
          <a:xfrm>
            <a:off x="4518823" y="6766017"/>
            <a:ext cx="1958912" cy="1626984"/>
          </a:xfrm>
          <a:prstGeom prst="rect">
            <a:avLst/>
          </a:prstGeom>
        </p:spPr>
        <p:txBody>
          <a:bodyPr wrap="square">
            <a:spAutoFit/>
          </a:bodyPr>
          <a:lstStyle/>
          <a:p>
            <a:pPr algn="ctr">
              <a:lnSpc>
                <a:spcPct val="150000"/>
              </a:lnSpc>
            </a:pPr>
            <a:r>
              <a:rPr lang="id-ID" sz="1108" dirty="0">
                <a:solidFill>
                  <a:srgbClr val="000000"/>
                </a:solidFill>
                <a:latin typeface="Open Sans"/>
              </a:rPr>
              <a:t>Aliquam ac pharetra lacus, in pretium tortor. Morbi tincidunt porta eros, id facilisis diam finibus eu. Donec tempus diam eget diam dictum fringilla. </a:t>
            </a:r>
          </a:p>
        </p:txBody>
      </p:sp>
      <p:sp>
        <p:nvSpPr>
          <p:cNvPr id="38" name="Rectangle 37"/>
          <p:cNvSpPr/>
          <p:nvPr/>
        </p:nvSpPr>
        <p:spPr>
          <a:xfrm>
            <a:off x="758986" y="6435930"/>
            <a:ext cx="1385538" cy="284067"/>
          </a:xfrm>
          <a:prstGeom prst="rect">
            <a:avLst/>
          </a:prstGeom>
          <a:noFill/>
        </p:spPr>
        <p:txBody>
          <a:bodyPr wrap="none" lIns="84406" tIns="42203" rIns="84406" bIns="42203">
            <a:spAutoFit/>
          </a:bodyPr>
          <a:lstStyle/>
          <a:p>
            <a:pPr algn="ctr"/>
            <a:r>
              <a:rPr lang="en-US" sz="1292" b="1" dirty="0">
                <a:ln w="0"/>
                <a:solidFill>
                  <a:srgbClr val="002060"/>
                </a:solidFill>
                <a:latin typeface="Tahoma" panose="020B0604030504040204" pitchFamily="34" charset="0"/>
                <a:ea typeface="Tahoma" panose="020B0604030504040204" pitchFamily="34" charset="0"/>
                <a:cs typeface="Tahoma" panose="020B0604030504040204" pitchFamily="34" charset="0"/>
              </a:rPr>
              <a:t>Dolor Sis </a:t>
            </a:r>
            <a:r>
              <a:rPr lang="en-US" sz="1292" b="1" dirty="0" err="1">
                <a:ln w="0"/>
                <a:solidFill>
                  <a:srgbClr val="002060"/>
                </a:solidFill>
                <a:latin typeface="Tahoma" panose="020B0604030504040204" pitchFamily="34" charset="0"/>
                <a:ea typeface="Tahoma" panose="020B0604030504040204" pitchFamily="34" charset="0"/>
                <a:cs typeface="Tahoma" panose="020B0604030504040204" pitchFamily="34" charset="0"/>
              </a:rPr>
              <a:t>Emet</a:t>
            </a:r>
            <a:endParaRPr lang="en-US" sz="1292" dirty="0">
              <a:ln w="0"/>
              <a:solidFill>
                <a:srgbClr val="002060"/>
              </a:solidFill>
              <a:latin typeface="Segoe UI" panose="020B0502040204020203" pitchFamily="34" charset="0"/>
              <a:ea typeface="Tahoma" panose="020B0604030504040204" pitchFamily="34" charset="0"/>
              <a:cs typeface="Segoe UI" panose="020B0502040204020203" pitchFamily="34" charset="0"/>
            </a:endParaRPr>
          </a:p>
        </p:txBody>
      </p:sp>
      <p:sp>
        <p:nvSpPr>
          <p:cNvPr id="15" name="Rectangle 14"/>
          <p:cNvSpPr/>
          <p:nvPr/>
        </p:nvSpPr>
        <p:spPr>
          <a:xfrm>
            <a:off x="914737" y="6190542"/>
            <a:ext cx="1045893" cy="284067"/>
          </a:xfrm>
          <a:prstGeom prst="rect">
            <a:avLst/>
          </a:prstGeom>
          <a:noFill/>
        </p:spPr>
        <p:txBody>
          <a:bodyPr wrap="none" lIns="84406" tIns="42203" rIns="84406" bIns="42203">
            <a:spAutoFit/>
          </a:bodyPr>
          <a:lstStyle/>
          <a:p>
            <a:pPr algn="ctr"/>
            <a:r>
              <a:rPr lang="en-US" sz="1292" dirty="0">
                <a:ln w="0"/>
                <a:solidFill>
                  <a:srgbClr val="002060"/>
                </a:solidFill>
              </a:rPr>
              <a:t>Lorem Ipsum</a:t>
            </a:r>
            <a:endParaRPr lang="en-US" sz="1292" dirty="0">
              <a:ln w="0"/>
              <a:solidFill>
                <a:srgbClr val="002060"/>
              </a:solidFill>
            </a:endParaRPr>
          </a:p>
        </p:txBody>
      </p:sp>
      <p:cxnSp>
        <p:nvCxnSpPr>
          <p:cNvPr id="45" name="Straight Connector 44"/>
          <p:cNvCxnSpPr/>
          <p:nvPr/>
        </p:nvCxnSpPr>
        <p:spPr>
          <a:xfrm>
            <a:off x="4438224" y="6290851"/>
            <a:ext cx="0" cy="2089833"/>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756599" y="6435930"/>
            <a:ext cx="1385538" cy="284067"/>
          </a:xfrm>
          <a:prstGeom prst="rect">
            <a:avLst/>
          </a:prstGeom>
          <a:noFill/>
        </p:spPr>
        <p:txBody>
          <a:bodyPr wrap="none" lIns="84406" tIns="42203" rIns="84406" bIns="42203">
            <a:spAutoFit/>
          </a:bodyPr>
          <a:lstStyle/>
          <a:p>
            <a:pPr algn="ctr"/>
            <a:r>
              <a:rPr lang="en-US" sz="1292" b="1" dirty="0">
                <a:ln w="0"/>
                <a:solidFill>
                  <a:srgbClr val="002060"/>
                </a:solidFill>
                <a:latin typeface="Tahoma" panose="020B0604030504040204" pitchFamily="34" charset="0"/>
                <a:ea typeface="Tahoma" panose="020B0604030504040204" pitchFamily="34" charset="0"/>
                <a:cs typeface="Tahoma" panose="020B0604030504040204" pitchFamily="34" charset="0"/>
              </a:rPr>
              <a:t>Dolor Sis </a:t>
            </a:r>
            <a:r>
              <a:rPr lang="en-US" sz="1292" b="1" dirty="0" err="1">
                <a:ln w="0"/>
                <a:solidFill>
                  <a:srgbClr val="002060"/>
                </a:solidFill>
                <a:latin typeface="Tahoma" panose="020B0604030504040204" pitchFamily="34" charset="0"/>
                <a:ea typeface="Tahoma" panose="020B0604030504040204" pitchFamily="34" charset="0"/>
                <a:cs typeface="Tahoma" panose="020B0604030504040204" pitchFamily="34" charset="0"/>
              </a:rPr>
              <a:t>Emet</a:t>
            </a:r>
            <a:endParaRPr lang="en-US" sz="1292" dirty="0">
              <a:ln w="0"/>
              <a:solidFill>
                <a:srgbClr val="002060"/>
              </a:solidFill>
              <a:latin typeface="Segoe UI" panose="020B0502040204020203" pitchFamily="34" charset="0"/>
              <a:ea typeface="Tahoma" panose="020B0604030504040204" pitchFamily="34" charset="0"/>
              <a:cs typeface="Segoe UI" panose="020B0502040204020203" pitchFamily="34" charset="0"/>
            </a:endParaRPr>
          </a:p>
        </p:txBody>
      </p:sp>
      <p:sp>
        <p:nvSpPr>
          <p:cNvPr id="36" name="Rectangle 35"/>
          <p:cNvSpPr/>
          <p:nvPr/>
        </p:nvSpPr>
        <p:spPr>
          <a:xfrm>
            <a:off x="2912349" y="6190542"/>
            <a:ext cx="1045893" cy="284067"/>
          </a:xfrm>
          <a:prstGeom prst="rect">
            <a:avLst/>
          </a:prstGeom>
          <a:noFill/>
        </p:spPr>
        <p:txBody>
          <a:bodyPr wrap="none" lIns="84406" tIns="42203" rIns="84406" bIns="42203">
            <a:spAutoFit/>
          </a:bodyPr>
          <a:lstStyle/>
          <a:p>
            <a:pPr algn="ctr"/>
            <a:r>
              <a:rPr lang="en-US" sz="1292" dirty="0">
                <a:ln w="0"/>
                <a:solidFill>
                  <a:srgbClr val="002060"/>
                </a:solidFill>
              </a:rPr>
              <a:t>Lorem Ipsum</a:t>
            </a:r>
            <a:endParaRPr lang="en-US" sz="1292" dirty="0">
              <a:ln w="0"/>
              <a:solidFill>
                <a:srgbClr val="002060"/>
              </a:solidFill>
            </a:endParaRPr>
          </a:p>
        </p:txBody>
      </p:sp>
      <p:sp>
        <p:nvSpPr>
          <p:cNvPr id="39" name="Rectangle 38"/>
          <p:cNvSpPr/>
          <p:nvPr/>
        </p:nvSpPr>
        <p:spPr>
          <a:xfrm>
            <a:off x="4754211" y="6435930"/>
            <a:ext cx="1385538" cy="284067"/>
          </a:xfrm>
          <a:prstGeom prst="rect">
            <a:avLst/>
          </a:prstGeom>
          <a:noFill/>
        </p:spPr>
        <p:txBody>
          <a:bodyPr wrap="none" lIns="84406" tIns="42203" rIns="84406" bIns="42203">
            <a:spAutoFit/>
          </a:bodyPr>
          <a:lstStyle/>
          <a:p>
            <a:pPr algn="ctr"/>
            <a:r>
              <a:rPr lang="en-US" sz="1292" b="1" dirty="0">
                <a:ln w="0"/>
                <a:solidFill>
                  <a:srgbClr val="002060"/>
                </a:solidFill>
                <a:latin typeface="Tahoma" panose="020B0604030504040204" pitchFamily="34" charset="0"/>
                <a:ea typeface="Tahoma" panose="020B0604030504040204" pitchFamily="34" charset="0"/>
                <a:cs typeface="Tahoma" panose="020B0604030504040204" pitchFamily="34" charset="0"/>
              </a:rPr>
              <a:t>Dolor Sis </a:t>
            </a:r>
            <a:r>
              <a:rPr lang="en-US" sz="1292" b="1" dirty="0" err="1">
                <a:ln w="0"/>
                <a:solidFill>
                  <a:srgbClr val="002060"/>
                </a:solidFill>
                <a:latin typeface="Tahoma" panose="020B0604030504040204" pitchFamily="34" charset="0"/>
                <a:ea typeface="Tahoma" panose="020B0604030504040204" pitchFamily="34" charset="0"/>
                <a:cs typeface="Tahoma" panose="020B0604030504040204" pitchFamily="34" charset="0"/>
              </a:rPr>
              <a:t>Emet</a:t>
            </a:r>
            <a:endParaRPr lang="en-US" sz="1292" dirty="0">
              <a:ln w="0"/>
              <a:solidFill>
                <a:srgbClr val="002060"/>
              </a:solidFill>
              <a:latin typeface="Segoe UI" panose="020B0502040204020203" pitchFamily="34" charset="0"/>
              <a:ea typeface="Tahoma" panose="020B0604030504040204" pitchFamily="34" charset="0"/>
              <a:cs typeface="Segoe UI" panose="020B0502040204020203" pitchFamily="34" charset="0"/>
            </a:endParaRPr>
          </a:p>
        </p:txBody>
      </p:sp>
      <p:sp>
        <p:nvSpPr>
          <p:cNvPr id="44" name="Rectangle 43"/>
          <p:cNvSpPr/>
          <p:nvPr/>
        </p:nvSpPr>
        <p:spPr>
          <a:xfrm>
            <a:off x="4909962" y="6190542"/>
            <a:ext cx="1045893" cy="284067"/>
          </a:xfrm>
          <a:prstGeom prst="rect">
            <a:avLst/>
          </a:prstGeom>
          <a:noFill/>
        </p:spPr>
        <p:txBody>
          <a:bodyPr wrap="none" lIns="84406" tIns="42203" rIns="84406" bIns="42203">
            <a:spAutoFit/>
          </a:bodyPr>
          <a:lstStyle/>
          <a:p>
            <a:pPr algn="ctr"/>
            <a:r>
              <a:rPr lang="en-US" sz="1292" dirty="0">
                <a:ln w="0"/>
                <a:solidFill>
                  <a:srgbClr val="002060"/>
                </a:solidFill>
              </a:rPr>
              <a:t>Lorem Ipsum</a:t>
            </a:r>
            <a:endParaRPr lang="en-US" sz="1292" dirty="0">
              <a:ln w="0"/>
              <a:solidFill>
                <a:srgbClr val="002060"/>
              </a:solidFill>
            </a:endParaRPr>
          </a:p>
        </p:txBody>
      </p:sp>
    </p:spTree>
    <p:extLst>
      <p:ext uri="{BB962C8B-B14F-4D97-AF65-F5344CB8AC3E}">
        <p14:creationId xmlns:p14="http://schemas.microsoft.com/office/powerpoint/2010/main" val="37967518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6"/>
          <p:cNvSpPr/>
          <p:nvPr/>
        </p:nvSpPr>
        <p:spPr>
          <a:xfrm>
            <a:off x="263769" y="343949"/>
            <a:ext cx="1181686" cy="378097"/>
          </a:xfrm>
          <a:custGeom>
            <a:avLst/>
            <a:gdLst>
              <a:gd name="connsiteX0" fmla="*/ 0 w 3829050"/>
              <a:gd name="connsiteY0" fmla="*/ 0 h 419100"/>
              <a:gd name="connsiteX1" fmla="*/ 3829050 w 3829050"/>
              <a:gd name="connsiteY1" fmla="*/ 0 h 419100"/>
              <a:gd name="connsiteX2" fmla="*/ 3829050 w 3829050"/>
              <a:gd name="connsiteY2" fmla="*/ 419100 h 419100"/>
              <a:gd name="connsiteX3" fmla="*/ 0 w 3829050"/>
              <a:gd name="connsiteY3" fmla="*/ 419100 h 419100"/>
              <a:gd name="connsiteX4" fmla="*/ 0 w 3829050"/>
              <a:gd name="connsiteY4" fmla="*/ 0 h 419100"/>
              <a:gd name="connsiteX0" fmla="*/ 0 w 3829050"/>
              <a:gd name="connsiteY0" fmla="*/ 0 h 419100"/>
              <a:gd name="connsiteX1" fmla="*/ 3829050 w 3829050"/>
              <a:gd name="connsiteY1" fmla="*/ 0 h 419100"/>
              <a:gd name="connsiteX2" fmla="*/ 3486150 w 3829050"/>
              <a:gd name="connsiteY2" fmla="*/ 419100 h 419100"/>
              <a:gd name="connsiteX3" fmla="*/ 0 w 3829050"/>
              <a:gd name="connsiteY3" fmla="*/ 419100 h 419100"/>
              <a:gd name="connsiteX4" fmla="*/ 0 w 3829050"/>
              <a:gd name="connsiteY4" fmla="*/ 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419100">
                <a:moveTo>
                  <a:pt x="0" y="0"/>
                </a:moveTo>
                <a:lnTo>
                  <a:pt x="3829050" y="0"/>
                </a:lnTo>
                <a:lnTo>
                  <a:pt x="3486150" y="419100"/>
                </a:lnTo>
                <a:lnTo>
                  <a:pt x="0" y="419100"/>
                </a:lnTo>
                <a:lnTo>
                  <a:pt x="0" y="0"/>
                </a:lnTo>
                <a:close/>
              </a:path>
            </a:pathLst>
          </a:cu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5" name="Rectangle 4"/>
          <p:cNvSpPr/>
          <p:nvPr/>
        </p:nvSpPr>
        <p:spPr>
          <a:xfrm>
            <a:off x="532928" y="343950"/>
            <a:ext cx="732409" cy="369282"/>
          </a:xfrm>
          <a:prstGeom prst="rect">
            <a:avLst/>
          </a:prstGeom>
          <a:noFill/>
        </p:spPr>
        <p:txBody>
          <a:bodyPr wrap="none" lIns="84406" tIns="42203" rIns="84406" bIns="42203">
            <a:spAutoFit/>
          </a:bodyPr>
          <a:lstStyle/>
          <a:p>
            <a:pPr algn="ctr"/>
            <a:r>
              <a:rPr lang="id-ID" sz="1846" dirty="0">
                <a:ln w="0"/>
                <a:solidFill>
                  <a:schemeClr val="bg1"/>
                </a:solidFill>
                <a:effectLst>
                  <a:outerShdw blurRad="38100" dist="19050" dir="2700000" algn="tl" rotWithShape="0">
                    <a:schemeClr val="dk1">
                      <a:alpha val="40000"/>
                    </a:schemeClr>
                  </a:outerShdw>
                </a:effectLst>
              </a:rPr>
              <a:t>BAB </a:t>
            </a:r>
            <a:r>
              <a:rPr lang="id-ID" sz="1846" dirty="0">
                <a:ln w="0"/>
                <a:solidFill>
                  <a:schemeClr val="bg1"/>
                </a:solidFill>
                <a:effectLst>
                  <a:outerShdw blurRad="38100" dist="19050" dir="2700000" algn="tl" rotWithShape="0">
                    <a:schemeClr val="dk1">
                      <a:alpha val="40000"/>
                    </a:schemeClr>
                  </a:outerShdw>
                </a:effectLst>
              </a:rPr>
              <a:t>II</a:t>
            </a:r>
            <a:endParaRPr lang="en-US" sz="1846" dirty="0">
              <a:ln w="0"/>
              <a:solidFill>
                <a:schemeClr val="bg1"/>
              </a:solidFill>
              <a:effectLst>
                <a:outerShdw blurRad="38100" dist="19050" dir="2700000" algn="tl" rotWithShape="0">
                  <a:schemeClr val="dk1">
                    <a:alpha val="40000"/>
                  </a:schemeClr>
                </a:outerShdw>
              </a:effectLst>
            </a:endParaRPr>
          </a:p>
        </p:txBody>
      </p:sp>
      <p:sp>
        <p:nvSpPr>
          <p:cNvPr id="7" name="Rectangle 6"/>
          <p:cNvSpPr/>
          <p:nvPr/>
        </p:nvSpPr>
        <p:spPr>
          <a:xfrm>
            <a:off x="626219" y="3988921"/>
            <a:ext cx="5609022" cy="2776914"/>
          </a:xfrm>
          <a:prstGeom prst="rect">
            <a:avLst/>
          </a:prstGeom>
        </p:spPr>
        <p:txBody>
          <a:bodyPr wrap="square">
            <a:spAutoFit/>
          </a:bodyPr>
          <a:lstStyle/>
          <a:p>
            <a:pPr algn="just">
              <a:lnSpc>
                <a:spcPct val="150000"/>
              </a:lnSpc>
            </a:pPr>
            <a:r>
              <a:rPr lang="id-ID" sz="1292" dirty="0">
                <a:solidFill>
                  <a:srgbClr val="000000"/>
                </a:solidFill>
                <a:latin typeface="Open Sans"/>
              </a:rPr>
              <a:t>Donec fermentum ligula et interdum varius. Nam malesuada massa id pulvinar volutpat. Cras sollicitudin convallis orci ullamcorper mollis. Nam sed sapien sapien. Nunc justo libero, tristique sed enim eu, tristique fringilla felis. Ut euismod nibh in pharetra molestie. </a:t>
            </a:r>
          </a:p>
          <a:p>
            <a:pPr algn="just">
              <a:lnSpc>
                <a:spcPct val="150000"/>
              </a:lnSpc>
            </a:pPr>
            <a:endParaRPr lang="id-ID" sz="1292" dirty="0">
              <a:solidFill>
                <a:srgbClr val="000000"/>
              </a:solidFill>
              <a:latin typeface="Open Sans"/>
            </a:endParaRPr>
          </a:p>
          <a:p>
            <a:pPr algn="just">
              <a:lnSpc>
                <a:spcPct val="150000"/>
              </a:lnSpc>
            </a:pPr>
            <a:r>
              <a:rPr lang="id-ID" sz="1292" dirty="0">
                <a:solidFill>
                  <a:srgbClr val="000000"/>
                </a:solidFill>
                <a:latin typeface="Open Sans"/>
              </a:rPr>
              <a:t>Nunc quis dui vel erat varius vehicula. Donec aliquet ipsum id elit iaculis placerat. Vestibulum in ex ut lorem dapibus dictum vel eget tortor. Nam nisl odio, condimentum ut tincidunt quis, vulputate quis augue. </a:t>
            </a:r>
          </a:p>
        </p:txBody>
      </p:sp>
      <p:sp>
        <p:nvSpPr>
          <p:cNvPr id="17" name="Rectangle 16"/>
          <p:cNvSpPr/>
          <p:nvPr/>
        </p:nvSpPr>
        <p:spPr>
          <a:xfrm>
            <a:off x="1534141" y="381124"/>
            <a:ext cx="2157095" cy="341006"/>
          </a:xfrm>
          <a:prstGeom prst="rect">
            <a:avLst/>
          </a:prstGeom>
          <a:noFill/>
        </p:spPr>
        <p:txBody>
          <a:bodyPr wrap="none" lIns="84406" tIns="42203" rIns="84406" bIns="42203">
            <a:spAutoFit/>
          </a:bodyPr>
          <a:lstStyle/>
          <a:p>
            <a:pPr algn="ctr"/>
            <a:r>
              <a:rPr lang="id-ID" sz="1662" b="1" dirty="0">
                <a:ln w="0"/>
                <a:solidFill>
                  <a:srgbClr val="002060"/>
                </a:solidFill>
                <a:latin typeface="Tahoma" panose="020B0604030504040204" pitchFamily="34" charset="0"/>
                <a:ea typeface="Tahoma" panose="020B0604030504040204" pitchFamily="34" charset="0"/>
                <a:cs typeface="Tahoma" panose="020B0604030504040204" pitchFamily="34" charset="0"/>
              </a:rPr>
              <a:t>facebook </a:t>
            </a:r>
            <a:r>
              <a:rPr lang="id-ID" sz="1662" dirty="0">
                <a:ln w="0"/>
                <a:solidFill>
                  <a:srgbClr val="002060"/>
                </a:solidFill>
                <a:latin typeface="Segoe UI" panose="020B0502040204020203" pitchFamily="34" charset="0"/>
                <a:ea typeface="Tahoma" panose="020B0604030504040204" pitchFamily="34" charset="0"/>
                <a:cs typeface="Segoe UI" panose="020B0502040204020203" pitchFamily="34" charset="0"/>
              </a:rPr>
              <a:t>marketing</a:t>
            </a:r>
            <a:endParaRPr lang="en-US" sz="1662" dirty="0">
              <a:ln w="0"/>
              <a:solidFill>
                <a:srgbClr val="002060"/>
              </a:solidFill>
              <a:latin typeface="Segoe UI" panose="020B0502040204020203" pitchFamily="34" charset="0"/>
              <a:ea typeface="Tahoma" panose="020B0604030504040204" pitchFamily="34" charset="0"/>
              <a:cs typeface="Segoe UI" panose="020B0502040204020203" pitchFamily="34" charset="0"/>
            </a:endParaRPr>
          </a:p>
        </p:txBody>
      </p:sp>
      <p:sp>
        <p:nvSpPr>
          <p:cNvPr id="18" name="TextBox 17"/>
          <p:cNvSpPr txBox="1"/>
          <p:nvPr/>
        </p:nvSpPr>
        <p:spPr>
          <a:xfrm>
            <a:off x="3611751" y="470828"/>
            <a:ext cx="2290349" cy="234360"/>
          </a:xfrm>
          <a:prstGeom prst="rect">
            <a:avLst/>
          </a:prstGeom>
          <a:noFill/>
        </p:spPr>
        <p:txBody>
          <a:bodyPr wrap="square" rtlCol="0">
            <a:spAutoFit/>
          </a:bodyPr>
          <a:lstStyle/>
          <a:p>
            <a:r>
              <a:rPr lang="id-ID" sz="923" dirty="0"/>
              <a:t>Neque porro quisquam est qui dolorem ...</a:t>
            </a:r>
          </a:p>
        </p:txBody>
      </p:sp>
      <p:sp>
        <p:nvSpPr>
          <p:cNvPr id="2" name="Rectangle 1"/>
          <p:cNvSpPr/>
          <p:nvPr/>
        </p:nvSpPr>
        <p:spPr>
          <a:xfrm>
            <a:off x="663703" y="6984609"/>
            <a:ext cx="5571538" cy="1392702"/>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11" name="Rectangle 10"/>
          <p:cNvSpPr/>
          <p:nvPr/>
        </p:nvSpPr>
        <p:spPr>
          <a:xfrm>
            <a:off x="754302" y="7334757"/>
            <a:ext cx="5438736" cy="987193"/>
          </a:xfrm>
          <a:prstGeom prst="rect">
            <a:avLst/>
          </a:prstGeom>
        </p:spPr>
        <p:txBody>
          <a:bodyPr wrap="square">
            <a:spAutoFit/>
          </a:bodyPr>
          <a:lstStyle/>
          <a:p>
            <a:pPr algn="just">
              <a:lnSpc>
                <a:spcPct val="150000"/>
              </a:lnSpc>
            </a:pPr>
            <a:r>
              <a:rPr lang="id-ID" sz="1292" dirty="0">
                <a:solidFill>
                  <a:schemeClr val="bg1">
                    <a:lumMod val="95000"/>
                  </a:schemeClr>
                </a:solidFill>
                <a:latin typeface="Open Sans"/>
              </a:rPr>
              <a:t>Lorem ipsum dolor sit amet, consectetur adipiscing elit. Cras non tristique magna. Sed sodales lobortis est sit amet placerat. Aliquam ac pharetra lacus, in pretium tortor. Morbi tincidunt porta eros, </a:t>
            </a:r>
          </a:p>
        </p:txBody>
      </p:sp>
      <p:sp>
        <p:nvSpPr>
          <p:cNvPr id="12" name="Rectangle 11"/>
          <p:cNvSpPr/>
          <p:nvPr/>
        </p:nvSpPr>
        <p:spPr>
          <a:xfrm>
            <a:off x="750717" y="7047914"/>
            <a:ext cx="1728714" cy="369282"/>
          </a:xfrm>
          <a:prstGeom prst="rect">
            <a:avLst/>
          </a:prstGeom>
          <a:noFill/>
        </p:spPr>
        <p:txBody>
          <a:bodyPr wrap="square" lIns="84406" tIns="42203" rIns="84406" bIns="42203">
            <a:spAutoFit/>
          </a:bodyPr>
          <a:lstStyle/>
          <a:p>
            <a:pPr algn="ctr"/>
            <a:r>
              <a:rPr lang="id-ID" sz="1846"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KESIMPULAN</a:t>
            </a:r>
            <a:endParaRPr lang="en-US" sz="1846"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9" name="Picture Placeholder 8"/>
          <p:cNvPicPr>
            <a:picLocks noGrp="1" noChangeAspect="1"/>
          </p:cNvPicPr>
          <p:nvPr>
            <p:ph type="pic" sz="quarter" idx="10"/>
          </p:nvPr>
        </p:nvPicPr>
        <p:blipFill>
          <a:blip r:embed="rId2" cstate="print">
            <a:duotone>
              <a:prstClr val="black"/>
              <a:schemeClr val="tx2">
                <a:tint val="45000"/>
                <a:satMod val="400000"/>
              </a:schemeClr>
            </a:duotone>
            <a:extLst>
              <a:ext uri="{28A0092B-C50C-407E-A947-70E740481C1C}">
                <a14:useLocalDpi xmlns:a14="http://schemas.microsoft.com/office/drawing/2010/main" val="0"/>
              </a:ext>
            </a:extLst>
          </a:blip>
          <a:srcRect l="23941" r="23941"/>
          <a:stretch>
            <a:fillRect/>
          </a:stretch>
        </p:blipFill>
        <p:spPr/>
      </p:pic>
      <p:pic>
        <p:nvPicPr>
          <p:cNvPr id="10" name="Picture Placeholder 9"/>
          <p:cNvPicPr>
            <a:picLocks noGrp="1" noChangeAspect="1"/>
          </p:cNvPicPr>
          <p:nvPr>
            <p:ph type="pic" sz="quarter" idx="11"/>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rcRect l="30582" r="30582"/>
          <a:stretch>
            <a:fillRect/>
          </a:stretch>
        </p:blipFill>
        <p:spPr/>
      </p:pic>
      <p:pic>
        <p:nvPicPr>
          <p:cNvPr id="13" name="Picture Placeholder 12"/>
          <p:cNvPicPr>
            <a:picLocks noGrp="1" noChangeAspect="1"/>
          </p:cNvPicPr>
          <p:nvPr>
            <p:ph type="pic" sz="quarter" idx="12"/>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l="21989" r="21989"/>
          <a:stretch>
            <a:fillRect/>
          </a:stretch>
        </p:blipFill>
        <p:spPr/>
      </p:pic>
    </p:spTree>
    <p:extLst>
      <p:ext uri="{BB962C8B-B14F-4D97-AF65-F5344CB8AC3E}">
        <p14:creationId xmlns:p14="http://schemas.microsoft.com/office/powerpoint/2010/main" val="1230770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p:cNvSpPr/>
          <p:nvPr/>
        </p:nvSpPr>
        <p:spPr>
          <a:xfrm>
            <a:off x="2402217" y="8625869"/>
            <a:ext cx="2416140" cy="369282"/>
          </a:xfrm>
          <a:prstGeom prst="rect">
            <a:avLst/>
          </a:prstGeom>
          <a:noFill/>
        </p:spPr>
        <p:txBody>
          <a:bodyPr wrap="none" lIns="84406" tIns="42203" rIns="84406" bIns="42203">
            <a:spAutoFit/>
          </a:bodyPr>
          <a:lstStyle/>
          <a:p>
            <a:pPr algn="ctr"/>
            <a:r>
              <a:rPr lang="id-ID" sz="1846" dirty="0">
                <a:ln w="0"/>
                <a:solidFill>
                  <a:schemeClr val="bg1"/>
                </a:solidFill>
              </a:rPr>
              <a:t>www.websiteanda.com</a:t>
            </a:r>
            <a:endParaRPr lang="en-US" sz="1846" dirty="0">
              <a:ln w="0"/>
              <a:solidFill>
                <a:schemeClr val="bg1"/>
              </a:solidFill>
            </a:endParaRPr>
          </a:p>
        </p:txBody>
      </p:sp>
      <p:sp>
        <p:nvSpPr>
          <p:cNvPr id="22" name="Freeform 21"/>
          <p:cNvSpPr/>
          <p:nvPr/>
        </p:nvSpPr>
        <p:spPr>
          <a:xfrm>
            <a:off x="1907469" y="2191304"/>
            <a:ext cx="4672797" cy="6979865"/>
          </a:xfrm>
          <a:custGeom>
            <a:avLst/>
            <a:gdLst>
              <a:gd name="connsiteX0" fmla="*/ 4012908 w 4012908"/>
              <a:gd name="connsiteY0" fmla="*/ 0 h 5994173"/>
              <a:gd name="connsiteX1" fmla="*/ 4012908 w 4012908"/>
              <a:gd name="connsiteY1" fmla="*/ 5994173 h 5994173"/>
              <a:gd name="connsiteX2" fmla="*/ 1981265 w 4012908"/>
              <a:gd name="connsiteY2" fmla="*/ 5994173 h 5994173"/>
              <a:gd name="connsiteX3" fmla="*/ 0 w 4012908"/>
              <a:gd name="connsiteY3" fmla="*/ 4012908 h 5994173"/>
              <a:gd name="connsiteX4" fmla="*/ 4012908 w 4012908"/>
              <a:gd name="connsiteY4" fmla="*/ 0 h 5994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2908" h="5994173">
                <a:moveTo>
                  <a:pt x="4012908" y="0"/>
                </a:moveTo>
                <a:lnTo>
                  <a:pt x="4012908" y="5994173"/>
                </a:lnTo>
                <a:lnTo>
                  <a:pt x="1981265" y="5994173"/>
                </a:lnTo>
                <a:lnTo>
                  <a:pt x="0" y="4012908"/>
                </a:lnTo>
                <a:lnTo>
                  <a:pt x="4012908" y="0"/>
                </a:lnTo>
                <a:close/>
              </a:path>
            </a:pathLst>
          </a:cu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28" name="Rectangle 27"/>
          <p:cNvSpPr/>
          <p:nvPr/>
        </p:nvSpPr>
        <p:spPr>
          <a:xfrm>
            <a:off x="551420" y="7599402"/>
            <a:ext cx="2095668" cy="852363"/>
          </a:xfrm>
          <a:prstGeom prst="rect">
            <a:avLst/>
          </a:prstGeom>
          <a:noFill/>
        </p:spPr>
        <p:txBody>
          <a:bodyPr wrap="none" lIns="84406" tIns="42203" rIns="84406" bIns="42203">
            <a:spAutoFit/>
          </a:bodyPr>
          <a:lstStyle/>
          <a:p>
            <a:pPr algn="ctr"/>
            <a:r>
              <a:rPr lang="id-ID" sz="4985" dirty="0">
                <a:ln w="0"/>
                <a:solidFill>
                  <a:srgbClr val="002060"/>
                </a:solidFill>
                <a:effectLst>
                  <a:outerShdw blurRad="38100" dist="19050" dir="2700000" algn="tl" rotWithShape="0">
                    <a:schemeClr val="dk1">
                      <a:alpha val="40000"/>
                    </a:schemeClr>
                  </a:outerShdw>
                </a:effectLst>
                <a:latin typeface="Segoe UI Black" panose="020B0A02040204020203" pitchFamily="34" charset="0"/>
                <a:ea typeface="Segoe UI Black" panose="020B0A02040204020203" pitchFamily="34" charset="0"/>
                <a:cs typeface="Segoe UI Black" panose="020B0A02040204020203" pitchFamily="34" charset="0"/>
              </a:rPr>
              <a:t>BAB 3</a:t>
            </a:r>
            <a:endParaRPr lang="en-US" sz="4985" dirty="0">
              <a:ln w="0"/>
              <a:solidFill>
                <a:srgbClr val="002060"/>
              </a:solidFill>
              <a:effectLst>
                <a:outerShdw blurRad="38100" dist="19050" dir="2700000" algn="tl" rotWithShape="0">
                  <a:schemeClr val="dk1">
                    <a:alpha val="40000"/>
                  </a:scheme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29" name="Rectangle 28"/>
          <p:cNvSpPr/>
          <p:nvPr/>
        </p:nvSpPr>
        <p:spPr>
          <a:xfrm>
            <a:off x="637782" y="8246891"/>
            <a:ext cx="2387287" cy="490006"/>
          </a:xfrm>
          <a:prstGeom prst="rect">
            <a:avLst/>
          </a:prstGeom>
        </p:spPr>
        <p:txBody>
          <a:bodyPr wrap="square">
            <a:spAutoFit/>
          </a:bodyPr>
          <a:lstStyle/>
          <a:p>
            <a:r>
              <a:rPr lang="id-ID" sz="1292" dirty="0">
                <a:solidFill>
                  <a:srgbClr val="000000"/>
                </a:solidFill>
                <a:ea typeface="Tahoma" panose="020B0604030504040204" pitchFamily="34" charset="0"/>
                <a:cs typeface="Tahoma" panose="020B0604030504040204" pitchFamily="34" charset="0"/>
              </a:rPr>
              <a:t>LOREM IPSUM DOLOR SIT AMET CONSECTETUR ADIPISCING ELIT</a:t>
            </a:r>
            <a:endParaRPr lang="id-ID" sz="1292" dirty="0">
              <a:ea typeface="Tahoma" panose="020B0604030504040204" pitchFamily="34" charset="0"/>
              <a:cs typeface="Tahoma" panose="020B0604030504040204" pitchFamily="34" charset="0"/>
            </a:endParaRPr>
          </a:p>
        </p:txBody>
      </p:sp>
      <p:sp>
        <p:nvSpPr>
          <p:cNvPr id="4" name="Right Triangle 3"/>
          <p:cNvSpPr/>
          <p:nvPr/>
        </p:nvSpPr>
        <p:spPr>
          <a:xfrm rot="18877802">
            <a:off x="2999986" y="278490"/>
            <a:ext cx="2487760" cy="2487760"/>
          </a:xfrm>
          <a:prstGeom prst="rtTriangle">
            <a:avLst/>
          </a:prstGeom>
          <a:solidFill>
            <a:schemeClr val="accent5">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10" name="TextBox 9"/>
          <p:cNvSpPr txBox="1"/>
          <p:nvPr/>
        </p:nvSpPr>
        <p:spPr>
          <a:xfrm>
            <a:off x="3611766" y="444105"/>
            <a:ext cx="2817872" cy="404726"/>
          </a:xfrm>
          <a:prstGeom prst="rect">
            <a:avLst/>
          </a:prstGeom>
          <a:noFill/>
        </p:spPr>
        <p:txBody>
          <a:bodyPr wrap="square" rtlCol="0">
            <a:spAutoFit/>
          </a:bodyPr>
          <a:lstStyle/>
          <a:p>
            <a:r>
              <a:rPr lang="id-ID" sz="1015" dirty="0"/>
              <a:t>Neque porro quisquam est qui dolorem ipsum quia dolor sit amet, consectetur, adipisci velit...</a:t>
            </a:r>
          </a:p>
        </p:txBody>
      </p:sp>
      <p:sp>
        <p:nvSpPr>
          <p:cNvPr id="11" name="Rectangle 10">
            <a:extLst>
              <a:ext uri="{FF2B5EF4-FFF2-40B4-BE49-F238E27FC236}">
                <a16:creationId xmlns:a16="http://schemas.microsoft.com/office/drawing/2014/main" id="{E232A2E2-9484-4A2A-B56F-3CCA7E37D907}"/>
              </a:ext>
            </a:extLst>
          </p:cNvPr>
          <p:cNvSpPr/>
          <p:nvPr/>
        </p:nvSpPr>
        <p:spPr>
          <a:xfrm>
            <a:off x="3592205" y="85248"/>
            <a:ext cx="2068416" cy="426093"/>
          </a:xfrm>
          <a:prstGeom prst="rect">
            <a:avLst/>
          </a:prstGeom>
          <a:noFill/>
        </p:spPr>
        <p:txBody>
          <a:bodyPr wrap="none" lIns="84406" tIns="42203" rIns="84406" bIns="42203">
            <a:spAutoFit/>
          </a:bodyPr>
          <a:lstStyle/>
          <a:p>
            <a:pPr algn="ctr"/>
            <a:r>
              <a:rPr lang="en-US" sz="2215" b="1" dirty="0">
                <a:ln w="0"/>
                <a:solidFill>
                  <a:srgbClr val="002060"/>
                </a:solidFill>
                <a:latin typeface="Tahoma" panose="020B0604030504040204" pitchFamily="34" charset="0"/>
                <a:ea typeface="Tahoma" panose="020B0604030504040204" pitchFamily="34" charset="0"/>
                <a:cs typeface="Tahoma" panose="020B0604030504040204" pitchFamily="34" charset="0"/>
              </a:rPr>
              <a:t>Lorem Ipsum</a:t>
            </a:r>
            <a:endParaRPr lang="en-US" sz="2215" dirty="0">
              <a:ln w="0"/>
              <a:solidFill>
                <a:srgbClr val="002060"/>
              </a:solidFill>
              <a:latin typeface="Segoe UI" panose="020B0502040204020203" pitchFamily="34" charset="0"/>
              <a:ea typeface="Tahoma" panose="020B0604030504040204" pitchFamily="34" charset="0"/>
              <a:cs typeface="Segoe UI" panose="020B0502040204020203" pitchFamily="34" charset="0"/>
            </a:endParaRPr>
          </a:p>
        </p:txBody>
      </p:sp>
      <p:pic>
        <p:nvPicPr>
          <p:cNvPr id="5" name="Picture Placeholder 4"/>
          <p:cNvPicPr>
            <a:picLocks noGrp="1" noChangeAspect="1"/>
          </p:cNvPicPr>
          <p:nvPr>
            <p:ph type="pic" sz="quarter" idx="10"/>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31944" r="31944"/>
          <a:stretch>
            <a:fillRect/>
          </a:stretch>
        </p:blipFill>
        <p:spPr/>
      </p:pic>
    </p:spTree>
    <p:extLst>
      <p:ext uri="{BB962C8B-B14F-4D97-AF65-F5344CB8AC3E}">
        <p14:creationId xmlns:p14="http://schemas.microsoft.com/office/powerpoint/2010/main" val="13077128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6"/>
          <p:cNvSpPr/>
          <p:nvPr/>
        </p:nvSpPr>
        <p:spPr>
          <a:xfrm>
            <a:off x="263769" y="343949"/>
            <a:ext cx="1181686" cy="378097"/>
          </a:xfrm>
          <a:custGeom>
            <a:avLst/>
            <a:gdLst>
              <a:gd name="connsiteX0" fmla="*/ 0 w 3829050"/>
              <a:gd name="connsiteY0" fmla="*/ 0 h 419100"/>
              <a:gd name="connsiteX1" fmla="*/ 3829050 w 3829050"/>
              <a:gd name="connsiteY1" fmla="*/ 0 h 419100"/>
              <a:gd name="connsiteX2" fmla="*/ 3829050 w 3829050"/>
              <a:gd name="connsiteY2" fmla="*/ 419100 h 419100"/>
              <a:gd name="connsiteX3" fmla="*/ 0 w 3829050"/>
              <a:gd name="connsiteY3" fmla="*/ 419100 h 419100"/>
              <a:gd name="connsiteX4" fmla="*/ 0 w 3829050"/>
              <a:gd name="connsiteY4" fmla="*/ 0 h 419100"/>
              <a:gd name="connsiteX0" fmla="*/ 0 w 3829050"/>
              <a:gd name="connsiteY0" fmla="*/ 0 h 419100"/>
              <a:gd name="connsiteX1" fmla="*/ 3829050 w 3829050"/>
              <a:gd name="connsiteY1" fmla="*/ 0 h 419100"/>
              <a:gd name="connsiteX2" fmla="*/ 3486150 w 3829050"/>
              <a:gd name="connsiteY2" fmla="*/ 419100 h 419100"/>
              <a:gd name="connsiteX3" fmla="*/ 0 w 3829050"/>
              <a:gd name="connsiteY3" fmla="*/ 419100 h 419100"/>
              <a:gd name="connsiteX4" fmla="*/ 0 w 3829050"/>
              <a:gd name="connsiteY4" fmla="*/ 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419100">
                <a:moveTo>
                  <a:pt x="0" y="0"/>
                </a:moveTo>
                <a:lnTo>
                  <a:pt x="3829050" y="0"/>
                </a:lnTo>
                <a:lnTo>
                  <a:pt x="3486150" y="419100"/>
                </a:lnTo>
                <a:lnTo>
                  <a:pt x="0" y="419100"/>
                </a:lnTo>
                <a:lnTo>
                  <a:pt x="0" y="0"/>
                </a:lnTo>
                <a:close/>
              </a:path>
            </a:pathLst>
          </a:cu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5" name="Rectangle 4"/>
          <p:cNvSpPr/>
          <p:nvPr/>
        </p:nvSpPr>
        <p:spPr>
          <a:xfrm>
            <a:off x="503271" y="343950"/>
            <a:ext cx="791721" cy="369282"/>
          </a:xfrm>
          <a:prstGeom prst="rect">
            <a:avLst/>
          </a:prstGeom>
          <a:noFill/>
        </p:spPr>
        <p:txBody>
          <a:bodyPr wrap="none" lIns="84406" tIns="42203" rIns="84406" bIns="42203">
            <a:spAutoFit/>
          </a:bodyPr>
          <a:lstStyle/>
          <a:p>
            <a:pPr algn="ctr"/>
            <a:r>
              <a:rPr lang="id-ID" sz="1846" dirty="0">
                <a:ln w="0"/>
                <a:solidFill>
                  <a:schemeClr val="bg1"/>
                </a:solidFill>
                <a:effectLst>
                  <a:outerShdw blurRad="38100" dist="19050" dir="2700000" algn="tl" rotWithShape="0">
                    <a:schemeClr val="dk1">
                      <a:alpha val="40000"/>
                    </a:schemeClr>
                  </a:outerShdw>
                </a:effectLst>
              </a:rPr>
              <a:t>BAB III</a:t>
            </a:r>
            <a:endParaRPr lang="en-US" sz="1846" dirty="0">
              <a:ln w="0"/>
              <a:solidFill>
                <a:schemeClr val="bg1"/>
              </a:solidFill>
              <a:effectLst>
                <a:outerShdw blurRad="38100" dist="19050" dir="2700000" algn="tl" rotWithShape="0">
                  <a:schemeClr val="dk1">
                    <a:alpha val="40000"/>
                  </a:schemeClr>
                </a:outerShdw>
              </a:effectLst>
            </a:endParaRPr>
          </a:p>
        </p:txBody>
      </p:sp>
      <p:sp>
        <p:nvSpPr>
          <p:cNvPr id="9" name="Rectangle 8"/>
          <p:cNvSpPr/>
          <p:nvPr/>
        </p:nvSpPr>
        <p:spPr>
          <a:xfrm>
            <a:off x="2014903" y="4373123"/>
            <a:ext cx="4368312" cy="1285480"/>
          </a:xfrm>
          <a:prstGeom prst="rect">
            <a:avLst/>
          </a:prstGeom>
        </p:spPr>
        <p:txBody>
          <a:bodyPr wrap="square">
            <a:spAutoFit/>
          </a:bodyPr>
          <a:lstStyle/>
          <a:p>
            <a:pPr>
              <a:lnSpc>
                <a:spcPct val="150000"/>
              </a:lnSpc>
            </a:pPr>
            <a:r>
              <a:rPr lang="id-ID" sz="1292" dirty="0">
                <a:solidFill>
                  <a:srgbClr val="000000"/>
                </a:solidFill>
                <a:latin typeface="Open Sans"/>
              </a:rPr>
              <a:t>Lorem ipsum dolor sit amet, consectetur adipiscing elit. Cras non tristique magna. Sed sodales lobortis est sit amet placerat. Aliquam ac pharetra lacus, in pretium tortor. Morbi tincidunt porta eros, id </a:t>
            </a:r>
            <a:r>
              <a:rPr lang="id-ID" sz="1292" dirty="0">
                <a:solidFill>
                  <a:srgbClr val="000000"/>
                </a:solidFill>
                <a:latin typeface="Open Sans"/>
              </a:rPr>
              <a:t>facilisis</a:t>
            </a:r>
            <a:r>
              <a:rPr lang="en-US" sz="1292" dirty="0">
                <a:solidFill>
                  <a:srgbClr val="000000"/>
                </a:solidFill>
                <a:latin typeface="Open Sans"/>
              </a:rPr>
              <a:t>.</a:t>
            </a:r>
            <a:endParaRPr lang="id-ID" sz="1292" dirty="0">
              <a:solidFill>
                <a:srgbClr val="000000"/>
              </a:solidFill>
              <a:latin typeface="Open Sans"/>
            </a:endParaRPr>
          </a:p>
        </p:txBody>
      </p:sp>
      <p:sp>
        <p:nvSpPr>
          <p:cNvPr id="17" name="Rectangle 16"/>
          <p:cNvSpPr/>
          <p:nvPr/>
        </p:nvSpPr>
        <p:spPr>
          <a:xfrm>
            <a:off x="1603909" y="381124"/>
            <a:ext cx="1595531" cy="341006"/>
          </a:xfrm>
          <a:prstGeom prst="rect">
            <a:avLst/>
          </a:prstGeom>
          <a:noFill/>
        </p:spPr>
        <p:txBody>
          <a:bodyPr wrap="none" lIns="84406" tIns="42203" rIns="84406" bIns="42203">
            <a:spAutoFit/>
          </a:bodyPr>
          <a:lstStyle/>
          <a:p>
            <a:pPr algn="ctr"/>
            <a:r>
              <a:rPr lang="en-US" sz="1662" b="1" dirty="0">
                <a:ln w="0"/>
                <a:solidFill>
                  <a:srgbClr val="002060"/>
                </a:solidFill>
                <a:latin typeface="Tahoma" panose="020B0604030504040204" pitchFamily="34" charset="0"/>
                <a:ea typeface="Tahoma" panose="020B0604030504040204" pitchFamily="34" charset="0"/>
                <a:cs typeface="Tahoma" panose="020B0604030504040204" pitchFamily="34" charset="0"/>
              </a:rPr>
              <a:t>Lorem Ipsum</a:t>
            </a:r>
            <a:endParaRPr lang="en-US" sz="1662" dirty="0">
              <a:ln w="0"/>
              <a:solidFill>
                <a:srgbClr val="002060"/>
              </a:solidFill>
              <a:latin typeface="Segoe UI" panose="020B0502040204020203" pitchFamily="34" charset="0"/>
              <a:ea typeface="Tahoma" panose="020B0604030504040204" pitchFamily="34" charset="0"/>
              <a:cs typeface="Segoe UI" panose="020B0502040204020203" pitchFamily="34" charset="0"/>
            </a:endParaRPr>
          </a:p>
        </p:txBody>
      </p:sp>
      <p:sp>
        <p:nvSpPr>
          <p:cNvPr id="18" name="TextBox 17"/>
          <p:cNvSpPr txBox="1"/>
          <p:nvPr/>
        </p:nvSpPr>
        <p:spPr>
          <a:xfrm>
            <a:off x="3611751" y="470828"/>
            <a:ext cx="2290349" cy="234360"/>
          </a:xfrm>
          <a:prstGeom prst="rect">
            <a:avLst/>
          </a:prstGeom>
          <a:noFill/>
        </p:spPr>
        <p:txBody>
          <a:bodyPr wrap="square" rtlCol="0">
            <a:spAutoFit/>
          </a:bodyPr>
          <a:lstStyle/>
          <a:p>
            <a:r>
              <a:rPr lang="id-ID" sz="923" dirty="0"/>
              <a:t>Neque porro quisquam est qui dolorem ...</a:t>
            </a:r>
          </a:p>
        </p:txBody>
      </p:sp>
      <p:sp>
        <p:nvSpPr>
          <p:cNvPr id="6" name="Rectangle 5"/>
          <p:cNvSpPr/>
          <p:nvPr/>
        </p:nvSpPr>
        <p:spPr>
          <a:xfrm>
            <a:off x="579199" y="4386645"/>
            <a:ext cx="1339050" cy="1278634"/>
          </a:xfrm>
          <a:prstGeom prst="rect">
            <a:avLst/>
          </a:prstGeom>
          <a:noFill/>
        </p:spPr>
        <p:txBody>
          <a:bodyPr wrap="none" lIns="84406" tIns="42203" rIns="84406" bIns="42203">
            <a:spAutoFit/>
          </a:bodyPr>
          <a:lstStyle/>
          <a:p>
            <a:pPr algn="r"/>
            <a:r>
              <a:rPr lang="en-US" sz="2585"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rPr>
              <a:t>LOREM</a:t>
            </a:r>
          </a:p>
          <a:p>
            <a:pPr algn="r"/>
            <a:r>
              <a:rPr lang="en-US" sz="2585"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rPr>
              <a:t>IPSUM</a:t>
            </a:r>
          </a:p>
          <a:p>
            <a:pPr algn="r"/>
            <a:r>
              <a:rPr lang="en-US" sz="2585"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rPr>
              <a:t>DOLOR</a:t>
            </a:r>
            <a:endParaRPr lang="en-US" sz="2585"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13" name="Rectangle 12"/>
          <p:cNvSpPr/>
          <p:nvPr/>
        </p:nvSpPr>
        <p:spPr>
          <a:xfrm>
            <a:off x="3381706" y="5969339"/>
            <a:ext cx="3029645" cy="2776914"/>
          </a:xfrm>
          <a:prstGeom prst="rect">
            <a:avLst/>
          </a:prstGeom>
        </p:spPr>
        <p:txBody>
          <a:bodyPr wrap="square">
            <a:spAutoFit/>
          </a:bodyPr>
          <a:lstStyle/>
          <a:p>
            <a:pPr>
              <a:lnSpc>
                <a:spcPct val="150000"/>
              </a:lnSpc>
            </a:pPr>
            <a:r>
              <a:rPr lang="id-ID" sz="1292" dirty="0">
                <a:latin typeface="Open Sans"/>
              </a:rPr>
              <a:t>Donec fermentum ligula et interdum varius. Nam malesuada massa id pulvinar volutpat. Cras sollicitudin convallis orci ullamcorper mollis. Nam sed sapien sapien. Nunc justo libero, tristique sed enim eu, tristique fringilla felis. Ut euismod nibh in pharetra molestie. </a:t>
            </a:r>
          </a:p>
          <a:p>
            <a:pPr>
              <a:lnSpc>
                <a:spcPct val="150000"/>
              </a:lnSpc>
            </a:pPr>
            <a:endParaRPr lang="id-ID" sz="1292" dirty="0">
              <a:latin typeface="Open Sans"/>
            </a:endParaRPr>
          </a:p>
        </p:txBody>
      </p:sp>
      <p:sp>
        <p:nvSpPr>
          <p:cNvPr id="20" name="Rectangle 19"/>
          <p:cNvSpPr/>
          <p:nvPr/>
        </p:nvSpPr>
        <p:spPr>
          <a:xfrm>
            <a:off x="629529" y="5946128"/>
            <a:ext cx="2951593" cy="2776914"/>
          </a:xfrm>
          <a:prstGeom prst="rect">
            <a:avLst/>
          </a:prstGeom>
        </p:spPr>
        <p:txBody>
          <a:bodyPr wrap="square">
            <a:spAutoFit/>
          </a:bodyPr>
          <a:lstStyle/>
          <a:p>
            <a:pPr marL="263776" indent="-263776">
              <a:lnSpc>
                <a:spcPct val="150000"/>
              </a:lnSpc>
              <a:buFont typeface="Courier New" panose="02070309020205020404" pitchFamily="49" charset="0"/>
              <a:buChar char="o"/>
            </a:pPr>
            <a:r>
              <a:rPr lang="id-ID" sz="1292" dirty="0">
                <a:solidFill>
                  <a:srgbClr val="000000"/>
                </a:solidFill>
                <a:latin typeface="Open Sans"/>
              </a:rPr>
              <a:t>Lorem ipsum dolor sit </a:t>
            </a:r>
            <a:r>
              <a:rPr lang="id-ID" sz="1292" dirty="0">
                <a:solidFill>
                  <a:srgbClr val="000000"/>
                </a:solidFill>
                <a:latin typeface="Open Sans"/>
              </a:rPr>
              <a:t>amet</a:t>
            </a:r>
            <a:endParaRPr lang="en-US" sz="1292" dirty="0">
              <a:solidFill>
                <a:srgbClr val="000000"/>
              </a:solidFill>
              <a:latin typeface="Open Sans"/>
            </a:endParaRPr>
          </a:p>
          <a:p>
            <a:pPr marL="263776" indent="-263776">
              <a:lnSpc>
                <a:spcPct val="150000"/>
              </a:lnSpc>
              <a:buFont typeface="Courier New" panose="02070309020205020404" pitchFamily="49" charset="0"/>
              <a:buChar char="o"/>
            </a:pPr>
            <a:r>
              <a:rPr lang="id-ID" sz="1292" dirty="0">
                <a:solidFill>
                  <a:srgbClr val="000000"/>
                </a:solidFill>
                <a:latin typeface="Open Sans"/>
              </a:rPr>
              <a:t>Lorem ipsum dolor sit amet</a:t>
            </a:r>
          </a:p>
          <a:p>
            <a:pPr marL="263776" indent="-263776">
              <a:lnSpc>
                <a:spcPct val="150000"/>
              </a:lnSpc>
              <a:buFont typeface="Courier New" panose="02070309020205020404" pitchFamily="49" charset="0"/>
              <a:buChar char="o"/>
            </a:pPr>
            <a:r>
              <a:rPr lang="id-ID" sz="1292" dirty="0">
                <a:solidFill>
                  <a:srgbClr val="000000"/>
                </a:solidFill>
                <a:latin typeface="Open Sans"/>
              </a:rPr>
              <a:t>Lorem ipsum dolor sit amet</a:t>
            </a:r>
          </a:p>
          <a:p>
            <a:pPr marL="263776" indent="-263776">
              <a:lnSpc>
                <a:spcPct val="150000"/>
              </a:lnSpc>
              <a:buFont typeface="Courier New" panose="02070309020205020404" pitchFamily="49" charset="0"/>
              <a:buChar char="o"/>
            </a:pPr>
            <a:r>
              <a:rPr lang="id-ID" sz="1292" dirty="0">
                <a:solidFill>
                  <a:srgbClr val="000000"/>
                </a:solidFill>
                <a:latin typeface="Open Sans"/>
              </a:rPr>
              <a:t>Lorem ipsum dolor sit amet</a:t>
            </a:r>
          </a:p>
          <a:p>
            <a:pPr marL="263776" indent="-263776">
              <a:lnSpc>
                <a:spcPct val="150000"/>
              </a:lnSpc>
              <a:buFont typeface="Courier New" panose="02070309020205020404" pitchFamily="49" charset="0"/>
              <a:buChar char="o"/>
            </a:pPr>
            <a:r>
              <a:rPr lang="id-ID" sz="1292" dirty="0">
                <a:solidFill>
                  <a:srgbClr val="000000"/>
                </a:solidFill>
                <a:latin typeface="Open Sans"/>
              </a:rPr>
              <a:t>Lorem ipsum dolor sit amet</a:t>
            </a:r>
          </a:p>
          <a:p>
            <a:pPr marL="263776" indent="-263776">
              <a:lnSpc>
                <a:spcPct val="150000"/>
              </a:lnSpc>
              <a:buFont typeface="Courier New" panose="02070309020205020404" pitchFamily="49" charset="0"/>
              <a:buChar char="o"/>
            </a:pPr>
            <a:r>
              <a:rPr lang="id-ID" sz="1292" dirty="0">
                <a:solidFill>
                  <a:srgbClr val="000000"/>
                </a:solidFill>
                <a:latin typeface="Open Sans"/>
              </a:rPr>
              <a:t>Lorem ipsum dolor sit amet</a:t>
            </a:r>
          </a:p>
          <a:p>
            <a:pPr marL="263776" indent="-263776">
              <a:lnSpc>
                <a:spcPct val="150000"/>
              </a:lnSpc>
              <a:buFont typeface="Courier New" panose="02070309020205020404" pitchFamily="49" charset="0"/>
              <a:buChar char="o"/>
            </a:pPr>
            <a:r>
              <a:rPr lang="id-ID" sz="1292" dirty="0">
                <a:solidFill>
                  <a:srgbClr val="000000"/>
                </a:solidFill>
                <a:latin typeface="Open Sans"/>
              </a:rPr>
              <a:t>Lorem ipsum dolor sit amet</a:t>
            </a:r>
          </a:p>
          <a:p>
            <a:pPr marL="263776" indent="-263776">
              <a:lnSpc>
                <a:spcPct val="150000"/>
              </a:lnSpc>
              <a:buFont typeface="Courier New" panose="02070309020205020404" pitchFamily="49" charset="0"/>
              <a:buChar char="o"/>
            </a:pPr>
            <a:r>
              <a:rPr lang="id-ID" sz="1292" dirty="0">
                <a:solidFill>
                  <a:srgbClr val="000000"/>
                </a:solidFill>
                <a:latin typeface="Open Sans"/>
              </a:rPr>
              <a:t>Lorem ipsum dolor sit amet</a:t>
            </a:r>
          </a:p>
          <a:p>
            <a:pPr marL="263776" indent="-263776">
              <a:lnSpc>
                <a:spcPct val="150000"/>
              </a:lnSpc>
              <a:buFont typeface="Courier New" panose="02070309020205020404" pitchFamily="49" charset="0"/>
              <a:buChar char="o"/>
            </a:pPr>
            <a:endParaRPr lang="id-ID" sz="1292" dirty="0">
              <a:solidFill>
                <a:srgbClr val="000000"/>
              </a:solidFill>
              <a:latin typeface="Open Sans"/>
            </a:endParaRPr>
          </a:p>
        </p:txBody>
      </p:sp>
      <p:sp>
        <p:nvSpPr>
          <p:cNvPr id="21" name="Rectangle 20"/>
          <p:cNvSpPr/>
          <p:nvPr/>
        </p:nvSpPr>
        <p:spPr>
          <a:xfrm rot="10800000">
            <a:off x="3282695" y="6096866"/>
            <a:ext cx="66462" cy="222646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pic>
        <p:nvPicPr>
          <p:cNvPr id="8" name="Picture Placeholder 7"/>
          <p:cNvPicPr>
            <a:picLocks noGrp="1" noChangeAspect="1"/>
          </p:cNvPicPr>
          <p:nvPr>
            <p:ph type="pic" sz="quarter" idx="10"/>
          </p:nvPr>
        </p:nvPicPr>
        <p:blipFill>
          <a:blip r:embed="rId2" cstate="print">
            <a:grayscl/>
            <a:extLst>
              <a:ext uri="{28A0092B-C50C-407E-A947-70E740481C1C}">
                <a14:useLocalDpi xmlns:a14="http://schemas.microsoft.com/office/drawing/2010/main" val="0"/>
              </a:ext>
            </a:extLst>
          </a:blip>
          <a:srcRect t="34025" b="34025"/>
          <a:stretch>
            <a:fillRect/>
          </a:stretch>
        </p:blipFill>
        <p:spPr/>
      </p:pic>
      <p:pic>
        <p:nvPicPr>
          <p:cNvPr id="10" name="Picture Placeholder 9"/>
          <p:cNvPicPr>
            <a:picLocks noGrp="1" noChangeAspect="1"/>
          </p:cNvPicPr>
          <p:nvPr>
            <p:ph type="pic" sz="quarter" idx="11"/>
          </p:nvPr>
        </p:nvPicPr>
        <p:blipFill>
          <a:blip r:embed="rId3">
            <a:grayscl/>
            <a:extLst>
              <a:ext uri="{28A0092B-C50C-407E-A947-70E740481C1C}">
                <a14:useLocalDpi xmlns:a14="http://schemas.microsoft.com/office/drawing/2010/main" val="0"/>
              </a:ext>
            </a:extLst>
          </a:blip>
          <a:srcRect t="13465" b="13465"/>
          <a:stretch>
            <a:fillRect/>
          </a:stretch>
        </p:blipFill>
        <p:spPr/>
      </p:pic>
      <p:pic>
        <p:nvPicPr>
          <p:cNvPr id="11" name="Picture Placeholder 10"/>
          <p:cNvPicPr>
            <a:picLocks noGrp="1" noChangeAspect="1"/>
          </p:cNvPicPr>
          <p:nvPr>
            <p:ph type="pic" sz="quarter" idx="12"/>
          </p:nvPr>
        </p:nvPicPr>
        <p:blipFill>
          <a:blip r:embed="rId4" cstate="print">
            <a:grayscl/>
            <a:extLst>
              <a:ext uri="{28A0092B-C50C-407E-A947-70E740481C1C}">
                <a14:useLocalDpi xmlns:a14="http://schemas.microsoft.com/office/drawing/2010/main" val="0"/>
              </a:ext>
            </a:extLst>
          </a:blip>
          <a:srcRect t="22808" b="22808"/>
          <a:stretch>
            <a:fillRect/>
          </a:stretch>
        </p:blipFill>
        <p:spPr/>
      </p:pic>
    </p:spTree>
    <p:extLst>
      <p:ext uri="{BB962C8B-B14F-4D97-AF65-F5344CB8AC3E}">
        <p14:creationId xmlns:p14="http://schemas.microsoft.com/office/powerpoint/2010/main" val="14980753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2153" b="2153"/>
          <a:stretch>
            <a:fillRect/>
          </a:stretch>
        </p:blipFill>
        <p:spPr/>
      </p:pic>
      <p:sp>
        <p:nvSpPr>
          <p:cNvPr id="16" name="Rectangle 6"/>
          <p:cNvSpPr/>
          <p:nvPr/>
        </p:nvSpPr>
        <p:spPr>
          <a:xfrm>
            <a:off x="263769" y="343949"/>
            <a:ext cx="1181686" cy="378097"/>
          </a:xfrm>
          <a:custGeom>
            <a:avLst/>
            <a:gdLst>
              <a:gd name="connsiteX0" fmla="*/ 0 w 3829050"/>
              <a:gd name="connsiteY0" fmla="*/ 0 h 419100"/>
              <a:gd name="connsiteX1" fmla="*/ 3829050 w 3829050"/>
              <a:gd name="connsiteY1" fmla="*/ 0 h 419100"/>
              <a:gd name="connsiteX2" fmla="*/ 3829050 w 3829050"/>
              <a:gd name="connsiteY2" fmla="*/ 419100 h 419100"/>
              <a:gd name="connsiteX3" fmla="*/ 0 w 3829050"/>
              <a:gd name="connsiteY3" fmla="*/ 419100 h 419100"/>
              <a:gd name="connsiteX4" fmla="*/ 0 w 3829050"/>
              <a:gd name="connsiteY4" fmla="*/ 0 h 419100"/>
              <a:gd name="connsiteX0" fmla="*/ 0 w 3829050"/>
              <a:gd name="connsiteY0" fmla="*/ 0 h 419100"/>
              <a:gd name="connsiteX1" fmla="*/ 3829050 w 3829050"/>
              <a:gd name="connsiteY1" fmla="*/ 0 h 419100"/>
              <a:gd name="connsiteX2" fmla="*/ 3486150 w 3829050"/>
              <a:gd name="connsiteY2" fmla="*/ 419100 h 419100"/>
              <a:gd name="connsiteX3" fmla="*/ 0 w 3829050"/>
              <a:gd name="connsiteY3" fmla="*/ 419100 h 419100"/>
              <a:gd name="connsiteX4" fmla="*/ 0 w 3829050"/>
              <a:gd name="connsiteY4" fmla="*/ 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419100">
                <a:moveTo>
                  <a:pt x="0" y="0"/>
                </a:moveTo>
                <a:lnTo>
                  <a:pt x="3829050" y="0"/>
                </a:lnTo>
                <a:lnTo>
                  <a:pt x="3486150" y="419100"/>
                </a:lnTo>
                <a:lnTo>
                  <a:pt x="0" y="419100"/>
                </a:lnTo>
                <a:lnTo>
                  <a:pt x="0" y="0"/>
                </a:lnTo>
                <a:close/>
              </a:path>
            </a:pathLst>
          </a:cu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5" name="Rectangle 4"/>
          <p:cNvSpPr/>
          <p:nvPr/>
        </p:nvSpPr>
        <p:spPr>
          <a:xfrm>
            <a:off x="503271" y="343950"/>
            <a:ext cx="791721" cy="369282"/>
          </a:xfrm>
          <a:prstGeom prst="rect">
            <a:avLst/>
          </a:prstGeom>
          <a:noFill/>
        </p:spPr>
        <p:txBody>
          <a:bodyPr wrap="none" lIns="84406" tIns="42203" rIns="84406" bIns="42203">
            <a:spAutoFit/>
          </a:bodyPr>
          <a:lstStyle/>
          <a:p>
            <a:pPr algn="ctr"/>
            <a:r>
              <a:rPr lang="id-ID" sz="1846" dirty="0">
                <a:ln w="0"/>
                <a:solidFill>
                  <a:schemeClr val="bg1"/>
                </a:solidFill>
                <a:effectLst>
                  <a:outerShdw blurRad="38100" dist="19050" dir="2700000" algn="tl" rotWithShape="0">
                    <a:schemeClr val="dk1">
                      <a:alpha val="40000"/>
                    </a:schemeClr>
                  </a:outerShdw>
                </a:effectLst>
              </a:rPr>
              <a:t>BAB III</a:t>
            </a:r>
            <a:endParaRPr lang="en-US" sz="1846" dirty="0">
              <a:ln w="0"/>
              <a:solidFill>
                <a:schemeClr val="bg1"/>
              </a:solidFill>
              <a:effectLst>
                <a:outerShdw blurRad="38100" dist="19050" dir="2700000" algn="tl" rotWithShape="0">
                  <a:schemeClr val="dk1">
                    <a:alpha val="40000"/>
                  </a:schemeClr>
                </a:outerShdw>
              </a:effectLst>
            </a:endParaRPr>
          </a:p>
        </p:txBody>
      </p:sp>
      <p:sp>
        <p:nvSpPr>
          <p:cNvPr id="7" name="Rectangle 6"/>
          <p:cNvSpPr/>
          <p:nvPr/>
        </p:nvSpPr>
        <p:spPr>
          <a:xfrm>
            <a:off x="644962" y="6186293"/>
            <a:ext cx="5609022" cy="2478627"/>
          </a:xfrm>
          <a:prstGeom prst="rect">
            <a:avLst/>
          </a:prstGeom>
        </p:spPr>
        <p:txBody>
          <a:bodyPr wrap="square">
            <a:spAutoFit/>
          </a:bodyPr>
          <a:lstStyle/>
          <a:p>
            <a:pPr>
              <a:lnSpc>
                <a:spcPct val="150000"/>
              </a:lnSpc>
            </a:pPr>
            <a:r>
              <a:rPr lang="id-ID" sz="1292" dirty="0">
                <a:solidFill>
                  <a:srgbClr val="000000"/>
                </a:solidFill>
                <a:latin typeface="Open Sans"/>
              </a:rPr>
              <a:t>Donec fermentum ligula et interdum varius. Nam malesuada massa id pulvinar volutpat. Cras sollicitudin convallis orci ullamcorper mollis. Nam sed sapien sapien. Nunc justo libero, tristique sed enim eu, tristique fringilla felis. Ut euismod nibh in pharetra molestie. </a:t>
            </a:r>
          </a:p>
          <a:p>
            <a:pPr>
              <a:lnSpc>
                <a:spcPct val="150000"/>
              </a:lnSpc>
            </a:pPr>
            <a:r>
              <a:rPr lang="id-ID" sz="1292" dirty="0">
                <a:solidFill>
                  <a:srgbClr val="000000"/>
                </a:solidFill>
                <a:latin typeface="Open Sans"/>
              </a:rPr>
              <a:t>Nunc quis dui vel erat varius vehicula. Donec aliquet ipsum id elit iaculis placerat. Vestibulum in ex ut lorem dapibus dictum vel eget tortor. Nam nisl odio, condimentum ut tincidunt quis, vulputate quis augue. </a:t>
            </a:r>
          </a:p>
        </p:txBody>
      </p:sp>
      <p:sp>
        <p:nvSpPr>
          <p:cNvPr id="9" name="Rectangle 8"/>
          <p:cNvSpPr/>
          <p:nvPr/>
        </p:nvSpPr>
        <p:spPr>
          <a:xfrm>
            <a:off x="644962" y="4764442"/>
            <a:ext cx="5609022" cy="1285480"/>
          </a:xfrm>
          <a:prstGeom prst="rect">
            <a:avLst/>
          </a:prstGeom>
        </p:spPr>
        <p:txBody>
          <a:bodyPr wrap="square">
            <a:spAutoFit/>
          </a:bodyPr>
          <a:lstStyle/>
          <a:p>
            <a:pPr>
              <a:lnSpc>
                <a:spcPct val="150000"/>
              </a:lnSpc>
            </a:pPr>
            <a:r>
              <a:rPr lang="id-ID" sz="1292" dirty="0">
                <a:solidFill>
                  <a:srgbClr val="000000"/>
                </a:solidFill>
                <a:latin typeface="Open Sans"/>
              </a:rPr>
              <a:t>Lorem ipsum dolor sit amet, consectetur adipiscing elit. Cras non tristique magna. Sed sodales lobortis est sit amet placerat. Aliquam ac pharetra lacus, in pretium tortor. Morbi tincidunt porta eros, id facilisis diam finibus eu. Donec tempus diam eget diam dictum fringilla. </a:t>
            </a:r>
          </a:p>
        </p:txBody>
      </p:sp>
      <p:sp>
        <p:nvSpPr>
          <p:cNvPr id="17" name="Rectangle 16"/>
          <p:cNvSpPr/>
          <p:nvPr/>
        </p:nvSpPr>
        <p:spPr>
          <a:xfrm>
            <a:off x="1534141" y="381124"/>
            <a:ext cx="2157095" cy="341006"/>
          </a:xfrm>
          <a:prstGeom prst="rect">
            <a:avLst/>
          </a:prstGeom>
          <a:noFill/>
        </p:spPr>
        <p:txBody>
          <a:bodyPr wrap="none" lIns="84406" tIns="42203" rIns="84406" bIns="42203">
            <a:spAutoFit/>
          </a:bodyPr>
          <a:lstStyle/>
          <a:p>
            <a:pPr algn="ctr"/>
            <a:r>
              <a:rPr lang="id-ID" sz="1662" b="1" dirty="0">
                <a:ln w="0"/>
                <a:solidFill>
                  <a:schemeClr val="bg1"/>
                </a:solidFill>
                <a:latin typeface="Tahoma" panose="020B0604030504040204" pitchFamily="34" charset="0"/>
                <a:ea typeface="Tahoma" panose="020B0604030504040204" pitchFamily="34" charset="0"/>
                <a:cs typeface="Tahoma" panose="020B0604030504040204" pitchFamily="34" charset="0"/>
              </a:rPr>
              <a:t>facebook </a:t>
            </a:r>
            <a:r>
              <a:rPr lang="id-ID" sz="1662" dirty="0">
                <a:ln w="0"/>
                <a:solidFill>
                  <a:schemeClr val="bg1"/>
                </a:solidFill>
                <a:latin typeface="Segoe UI" panose="020B0502040204020203" pitchFamily="34" charset="0"/>
                <a:ea typeface="Tahoma" panose="020B0604030504040204" pitchFamily="34" charset="0"/>
                <a:cs typeface="Segoe UI" panose="020B0502040204020203" pitchFamily="34" charset="0"/>
              </a:rPr>
              <a:t>marketing</a:t>
            </a:r>
            <a:endParaRPr lang="en-US" sz="1662" dirty="0">
              <a:ln w="0"/>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
        <p:nvSpPr>
          <p:cNvPr id="18" name="TextBox 17"/>
          <p:cNvSpPr txBox="1"/>
          <p:nvPr/>
        </p:nvSpPr>
        <p:spPr>
          <a:xfrm>
            <a:off x="3611751" y="470828"/>
            <a:ext cx="2290349" cy="234360"/>
          </a:xfrm>
          <a:prstGeom prst="rect">
            <a:avLst/>
          </a:prstGeom>
          <a:noFill/>
        </p:spPr>
        <p:txBody>
          <a:bodyPr wrap="square" rtlCol="0">
            <a:spAutoFit/>
          </a:bodyPr>
          <a:lstStyle/>
          <a:p>
            <a:r>
              <a:rPr lang="id-ID" sz="923" dirty="0">
                <a:solidFill>
                  <a:schemeClr val="bg1"/>
                </a:solidFill>
              </a:rPr>
              <a:t>Neque porro quisquam est qui dolorem ...</a:t>
            </a:r>
          </a:p>
        </p:txBody>
      </p:sp>
    </p:spTree>
    <p:extLst>
      <p:ext uri="{BB962C8B-B14F-4D97-AF65-F5344CB8AC3E}">
        <p14:creationId xmlns:p14="http://schemas.microsoft.com/office/powerpoint/2010/main" val="36493187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8"/>
          <p:cNvSpPr/>
          <p:nvPr/>
        </p:nvSpPr>
        <p:spPr>
          <a:xfrm>
            <a:off x="0" y="6513342"/>
            <a:ext cx="6858000" cy="2630658"/>
          </a:xfrm>
          <a:custGeom>
            <a:avLst/>
            <a:gdLst>
              <a:gd name="connsiteX0" fmla="*/ 0 w 6858001"/>
              <a:gd name="connsiteY0" fmla="*/ 0 h 2849880"/>
              <a:gd name="connsiteX1" fmla="*/ 6858001 w 6858001"/>
              <a:gd name="connsiteY1" fmla="*/ 1126188 h 2849880"/>
              <a:gd name="connsiteX2" fmla="*/ 6858001 w 6858001"/>
              <a:gd name="connsiteY2" fmla="*/ 2849880 h 2849880"/>
              <a:gd name="connsiteX3" fmla="*/ 0 w 6858001"/>
              <a:gd name="connsiteY3" fmla="*/ 2849880 h 2849880"/>
            </a:gdLst>
            <a:ahLst/>
            <a:cxnLst>
              <a:cxn ang="0">
                <a:pos x="connsiteX0" y="connsiteY0"/>
              </a:cxn>
              <a:cxn ang="0">
                <a:pos x="connsiteX1" y="connsiteY1"/>
              </a:cxn>
              <a:cxn ang="0">
                <a:pos x="connsiteX2" y="connsiteY2"/>
              </a:cxn>
              <a:cxn ang="0">
                <a:pos x="connsiteX3" y="connsiteY3"/>
              </a:cxn>
            </a:cxnLst>
            <a:rect l="l" t="t" r="r" b="b"/>
            <a:pathLst>
              <a:path w="6858001" h="2849880">
                <a:moveTo>
                  <a:pt x="0" y="0"/>
                </a:moveTo>
                <a:lnTo>
                  <a:pt x="6858001" y="1126188"/>
                </a:lnTo>
                <a:lnTo>
                  <a:pt x="6858001" y="2849880"/>
                </a:lnTo>
                <a:lnTo>
                  <a:pt x="0" y="2849880"/>
                </a:lnTo>
                <a:close/>
              </a:path>
            </a:pathLst>
          </a:custGeom>
          <a:solidFill>
            <a:srgbClr val="3945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16" name="Rectangle 6"/>
          <p:cNvSpPr/>
          <p:nvPr/>
        </p:nvSpPr>
        <p:spPr>
          <a:xfrm>
            <a:off x="263769" y="343949"/>
            <a:ext cx="1181686" cy="378097"/>
          </a:xfrm>
          <a:custGeom>
            <a:avLst/>
            <a:gdLst>
              <a:gd name="connsiteX0" fmla="*/ 0 w 3829050"/>
              <a:gd name="connsiteY0" fmla="*/ 0 h 419100"/>
              <a:gd name="connsiteX1" fmla="*/ 3829050 w 3829050"/>
              <a:gd name="connsiteY1" fmla="*/ 0 h 419100"/>
              <a:gd name="connsiteX2" fmla="*/ 3829050 w 3829050"/>
              <a:gd name="connsiteY2" fmla="*/ 419100 h 419100"/>
              <a:gd name="connsiteX3" fmla="*/ 0 w 3829050"/>
              <a:gd name="connsiteY3" fmla="*/ 419100 h 419100"/>
              <a:gd name="connsiteX4" fmla="*/ 0 w 3829050"/>
              <a:gd name="connsiteY4" fmla="*/ 0 h 419100"/>
              <a:gd name="connsiteX0" fmla="*/ 0 w 3829050"/>
              <a:gd name="connsiteY0" fmla="*/ 0 h 419100"/>
              <a:gd name="connsiteX1" fmla="*/ 3829050 w 3829050"/>
              <a:gd name="connsiteY1" fmla="*/ 0 h 419100"/>
              <a:gd name="connsiteX2" fmla="*/ 3486150 w 3829050"/>
              <a:gd name="connsiteY2" fmla="*/ 419100 h 419100"/>
              <a:gd name="connsiteX3" fmla="*/ 0 w 3829050"/>
              <a:gd name="connsiteY3" fmla="*/ 419100 h 419100"/>
              <a:gd name="connsiteX4" fmla="*/ 0 w 3829050"/>
              <a:gd name="connsiteY4" fmla="*/ 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419100">
                <a:moveTo>
                  <a:pt x="0" y="0"/>
                </a:moveTo>
                <a:lnTo>
                  <a:pt x="3829050" y="0"/>
                </a:lnTo>
                <a:lnTo>
                  <a:pt x="3486150" y="419100"/>
                </a:lnTo>
                <a:lnTo>
                  <a:pt x="0" y="419100"/>
                </a:lnTo>
                <a:lnTo>
                  <a:pt x="0" y="0"/>
                </a:lnTo>
                <a:close/>
              </a:path>
            </a:pathLst>
          </a:cu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5" name="Rectangle 4"/>
          <p:cNvSpPr/>
          <p:nvPr/>
        </p:nvSpPr>
        <p:spPr>
          <a:xfrm>
            <a:off x="503271" y="343950"/>
            <a:ext cx="791721" cy="369282"/>
          </a:xfrm>
          <a:prstGeom prst="rect">
            <a:avLst/>
          </a:prstGeom>
          <a:noFill/>
        </p:spPr>
        <p:txBody>
          <a:bodyPr wrap="none" lIns="84406" tIns="42203" rIns="84406" bIns="42203">
            <a:spAutoFit/>
          </a:bodyPr>
          <a:lstStyle/>
          <a:p>
            <a:pPr algn="ctr"/>
            <a:r>
              <a:rPr lang="id-ID" sz="1846" dirty="0">
                <a:ln w="0"/>
                <a:solidFill>
                  <a:schemeClr val="bg1"/>
                </a:solidFill>
                <a:effectLst>
                  <a:outerShdw blurRad="38100" dist="19050" dir="2700000" algn="tl" rotWithShape="0">
                    <a:schemeClr val="dk1">
                      <a:alpha val="40000"/>
                    </a:schemeClr>
                  </a:outerShdw>
                </a:effectLst>
              </a:rPr>
              <a:t>BAB III</a:t>
            </a:r>
            <a:endParaRPr lang="en-US" sz="1846" dirty="0">
              <a:ln w="0"/>
              <a:solidFill>
                <a:schemeClr val="bg1"/>
              </a:solidFill>
              <a:effectLst>
                <a:outerShdw blurRad="38100" dist="19050" dir="2700000" algn="tl" rotWithShape="0">
                  <a:schemeClr val="dk1">
                    <a:alpha val="40000"/>
                  </a:schemeClr>
                </a:outerShdw>
              </a:effectLst>
            </a:endParaRPr>
          </a:p>
        </p:txBody>
      </p:sp>
      <p:sp>
        <p:nvSpPr>
          <p:cNvPr id="7" name="Rectangle 6"/>
          <p:cNvSpPr/>
          <p:nvPr/>
        </p:nvSpPr>
        <p:spPr>
          <a:xfrm>
            <a:off x="738760" y="5086200"/>
            <a:ext cx="5609022" cy="1285480"/>
          </a:xfrm>
          <a:prstGeom prst="rect">
            <a:avLst/>
          </a:prstGeom>
        </p:spPr>
        <p:txBody>
          <a:bodyPr wrap="square">
            <a:spAutoFit/>
          </a:bodyPr>
          <a:lstStyle/>
          <a:p>
            <a:pPr>
              <a:lnSpc>
                <a:spcPct val="150000"/>
              </a:lnSpc>
            </a:pPr>
            <a:r>
              <a:rPr lang="id-ID" sz="1292" dirty="0">
                <a:solidFill>
                  <a:srgbClr val="000000"/>
                </a:solidFill>
                <a:latin typeface="Open Sans"/>
              </a:rPr>
              <a:t>Donec fermentum ligula et interdum varius. Nam malesuada massa id pulvinar volutpat. Cras sollicitudin convallis orci ullamcorper mollis. Nam sed sapien sapien. Nunc justo libero, tristique sed enim eu, tristique fringilla felis. Ut euismod nibh in pharetra molestie. </a:t>
            </a:r>
          </a:p>
        </p:txBody>
      </p:sp>
      <p:sp>
        <p:nvSpPr>
          <p:cNvPr id="9" name="Rectangle 8"/>
          <p:cNvSpPr/>
          <p:nvPr/>
        </p:nvSpPr>
        <p:spPr>
          <a:xfrm>
            <a:off x="743436" y="1120910"/>
            <a:ext cx="3290475" cy="2180340"/>
          </a:xfrm>
          <a:prstGeom prst="rect">
            <a:avLst/>
          </a:prstGeom>
        </p:spPr>
        <p:txBody>
          <a:bodyPr wrap="square">
            <a:spAutoFit/>
          </a:bodyPr>
          <a:lstStyle/>
          <a:p>
            <a:pPr>
              <a:lnSpc>
                <a:spcPct val="150000"/>
              </a:lnSpc>
            </a:pPr>
            <a:r>
              <a:rPr lang="id-ID" sz="1292" dirty="0">
                <a:solidFill>
                  <a:srgbClr val="000000"/>
                </a:solidFill>
                <a:latin typeface="Open Sans"/>
              </a:rPr>
              <a:t>Lorem ipsum dolor sit amet, consectetur adipiscing elit. Cras non tristique magna. Sed sodales lobortis est sit amet placerat. Aliquam ac pharetra lacus, in pretium tortor. Morbi tincidunt porta eros, id facilisis diam finibus eu. Donec tempus diam eget diam dictum fringilla. </a:t>
            </a:r>
          </a:p>
        </p:txBody>
      </p:sp>
      <p:sp>
        <p:nvSpPr>
          <p:cNvPr id="17" name="Rectangle 16"/>
          <p:cNvSpPr/>
          <p:nvPr/>
        </p:nvSpPr>
        <p:spPr>
          <a:xfrm>
            <a:off x="1660181" y="381124"/>
            <a:ext cx="1595531" cy="341006"/>
          </a:xfrm>
          <a:prstGeom prst="rect">
            <a:avLst/>
          </a:prstGeom>
          <a:noFill/>
        </p:spPr>
        <p:txBody>
          <a:bodyPr wrap="none" lIns="84406" tIns="42203" rIns="84406" bIns="42203">
            <a:spAutoFit/>
          </a:bodyPr>
          <a:lstStyle/>
          <a:p>
            <a:pPr algn="ctr"/>
            <a:r>
              <a:rPr lang="en-US" sz="1662" b="1" dirty="0">
                <a:ln w="0"/>
                <a:solidFill>
                  <a:srgbClr val="002060"/>
                </a:solidFill>
                <a:latin typeface="Tahoma" panose="020B0604030504040204" pitchFamily="34" charset="0"/>
                <a:ea typeface="Tahoma" panose="020B0604030504040204" pitchFamily="34" charset="0"/>
                <a:cs typeface="Tahoma" panose="020B0604030504040204" pitchFamily="34" charset="0"/>
              </a:rPr>
              <a:t>Lorem Ipsum</a:t>
            </a:r>
            <a:endParaRPr lang="en-US" sz="1662" dirty="0">
              <a:ln w="0"/>
              <a:solidFill>
                <a:srgbClr val="002060"/>
              </a:solidFill>
              <a:latin typeface="Segoe UI" panose="020B0502040204020203" pitchFamily="34" charset="0"/>
              <a:ea typeface="Tahoma" panose="020B0604030504040204" pitchFamily="34" charset="0"/>
              <a:cs typeface="Segoe UI" panose="020B0502040204020203" pitchFamily="34" charset="0"/>
            </a:endParaRPr>
          </a:p>
        </p:txBody>
      </p:sp>
      <p:sp>
        <p:nvSpPr>
          <p:cNvPr id="18" name="TextBox 17"/>
          <p:cNvSpPr txBox="1"/>
          <p:nvPr/>
        </p:nvSpPr>
        <p:spPr>
          <a:xfrm>
            <a:off x="3611751" y="470828"/>
            <a:ext cx="2290349" cy="234360"/>
          </a:xfrm>
          <a:prstGeom prst="rect">
            <a:avLst/>
          </a:prstGeom>
          <a:noFill/>
        </p:spPr>
        <p:txBody>
          <a:bodyPr wrap="square" rtlCol="0">
            <a:spAutoFit/>
          </a:bodyPr>
          <a:lstStyle/>
          <a:p>
            <a:r>
              <a:rPr lang="id-ID" sz="923" dirty="0"/>
              <a:t>Neque porro quisquam est qui dolorem ...</a:t>
            </a:r>
          </a:p>
        </p:txBody>
      </p:sp>
      <p:sp>
        <p:nvSpPr>
          <p:cNvPr id="10" name="Rectangle 9"/>
          <p:cNvSpPr/>
          <p:nvPr/>
        </p:nvSpPr>
        <p:spPr>
          <a:xfrm>
            <a:off x="734041" y="3403142"/>
            <a:ext cx="5571538" cy="1583767"/>
          </a:xfrm>
          <a:prstGeom prst="rect">
            <a:avLst/>
          </a:prstGeom>
        </p:spPr>
        <p:txBody>
          <a:bodyPr wrap="square">
            <a:spAutoFit/>
          </a:bodyPr>
          <a:lstStyle/>
          <a:p>
            <a:pPr algn="just">
              <a:lnSpc>
                <a:spcPct val="150000"/>
              </a:lnSpc>
            </a:pPr>
            <a:r>
              <a:rPr lang="id-ID" sz="1292" dirty="0">
                <a:solidFill>
                  <a:srgbClr val="000000"/>
                </a:solidFill>
                <a:latin typeface="Open Sans"/>
              </a:rPr>
              <a:t>Etiam condimentum mauris sit amet urna dictum efficitur. In augue massa, semper id libero nec, pulvinar rutrum magna. Sed at ligula elementum, aliquet nulla eu, molestie enim. Cras sit amet libero at arcu lacinia venenatis vitae sed erat. Pellentesque facilisis est a diam vestibulum, molestie imperdiet augue fermentum. </a:t>
            </a:r>
            <a:endParaRPr lang="id-ID" sz="1292" dirty="0"/>
          </a:p>
        </p:txBody>
      </p:sp>
      <p:sp>
        <p:nvSpPr>
          <p:cNvPr id="14" name="Rectangle 13"/>
          <p:cNvSpPr/>
          <p:nvPr/>
        </p:nvSpPr>
        <p:spPr>
          <a:xfrm>
            <a:off x="754302" y="7598526"/>
            <a:ext cx="5438736" cy="987193"/>
          </a:xfrm>
          <a:prstGeom prst="rect">
            <a:avLst/>
          </a:prstGeom>
        </p:spPr>
        <p:txBody>
          <a:bodyPr wrap="square">
            <a:spAutoFit/>
          </a:bodyPr>
          <a:lstStyle/>
          <a:p>
            <a:pPr algn="just">
              <a:lnSpc>
                <a:spcPct val="150000"/>
              </a:lnSpc>
            </a:pPr>
            <a:r>
              <a:rPr lang="id-ID" sz="1292" dirty="0">
                <a:solidFill>
                  <a:schemeClr val="bg1">
                    <a:lumMod val="95000"/>
                  </a:schemeClr>
                </a:solidFill>
                <a:latin typeface="Open Sans"/>
              </a:rPr>
              <a:t>Lorem ipsum dolor sit amet, consectetur adipiscing elit. Cras non tristique magna. Sed sodales lobortis est sit amet placerat. Aliquam ac pharetra lacus, in pretium tortor. Morbi tincidunt porta eros, </a:t>
            </a:r>
          </a:p>
        </p:txBody>
      </p:sp>
      <p:sp>
        <p:nvSpPr>
          <p:cNvPr id="15" name="Rectangle 14"/>
          <p:cNvSpPr/>
          <p:nvPr/>
        </p:nvSpPr>
        <p:spPr>
          <a:xfrm>
            <a:off x="750717" y="7311684"/>
            <a:ext cx="1728714" cy="369282"/>
          </a:xfrm>
          <a:prstGeom prst="rect">
            <a:avLst/>
          </a:prstGeom>
          <a:noFill/>
        </p:spPr>
        <p:txBody>
          <a:bodyPr wrap="square" lIns="84406" tIns="42203" rIns="84406" bIns="42203">
            <a:spAutoFit/>
          </a:bodyPr>
          <a:lstStyle/>
          <a:p>
            <a:pPr algn="ctr"/>
            <a:r>
              <a:rPr lang="id-ID" sz="1846"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KESIMPULAN</a:t>
            </a:r>
            <a:endParaRPr lang="en-US" sz="1846"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3" name="Picture Placeholder 2"/>
          <p:cNvPicPr>
            <a:picLocks noGrp="1" noChangeAspect="1"/>
          </p:cNvPicPr>
          <p:nvPr>
            <p:ph type="pic" sz="quarter" idx="10"/>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5828" b="32583"/>
          <a:stretch/>
        </p:blipFill>
        <p:spPr/>
      </p:pic>
    </p:spTree>
    <p:extLst>
      <p:ext uri="{BB962C8B-B14F-4D97-AF65-F5344CB8AC3E}">
        <p14:creationId xmlns:p14="http://schemas.microsoft.com/office/powerpoint/2010/main" val="4281469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668" b="668"/>
          <a:stretch>
            <a:fillRect/>
          </a:stretch>
        </p:blipFill>
        <p:spPr/>
      </p:pic>
      <p:sp>
        <p:nvSpPr>
          <p:cNvPr id="31" name="Freeform 30"/>
          <p:cNvSpPr/>
          <p:nvPr/>
        </p:nvSpPr>
        <p:spPr>
          <a:xfrm rot="994475" flipH="1" flipV="1">
            <a:off x="761389" y="5837735"/>
            <a:ext cx="6000002" cy="243577"/>
          </a:xfrm>
          <a:custGeom>
            <a:avLst/>
            <a:gdLst>
              <a:gd name="connsiteX0" fmla="*/ 6222934 w 6500002"/>
              <a:gd name="connsiteY0" fmla="*/ 263875 h 263875"/>
              <a:gd name="connsiteX1" fmla="*/ 77407 w 6500002"/>
              <a:gd name="connsiteY1" fmla="*/ 263875 h 263875"/>
              <a:gd name="connsiteX2" fmla="*/ 0 w 6500002"/>
              <a:gd name="connsiteY2" fmla="*/ 0 h 263875"/>
              <a:gd name="connsiteX3" fmla="*/ 6500002 w 6500002"/>
              <a:gd name="connsiteY3" fmla="*/ 1 h 263875"/>
              <a:gd name="connsiteX4" fmla="*/ 6222934 w 6500002"/>
              <a:gd name="connsiteY4" fmla="*/ 263875 h 263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0002" h="263875">
                <a:moveTo>
                  <a:pt x="6222934" y="263875"/>
                </a:moveTo>
                <a:lnTo>
                  <a:pt x="77407" y="263875"/>
                </a:lnTo>
                <a:lnTo>
                  <a:pt x="0" y="0"/>
                </a:lnTo>
                <a:lnTo>
                  <a:pt x="6500002" y="1"/>
                </a:lnTo>
                <a:lnTo>
                  <a:pt x="6222934" y="263875"/>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29" name="Freeform 28"/>
          <p:cNvSpPr/>
          <p:nvPr/>
        </p:nvSpPr>
        <p:spPr>
          <a:xfrm rot="994475" flipH="1" flipV="1">
            <a:off x="2346847" y="6405072"/>
            <a:ext cx="4379556" cy="243576"/>
          </a:xfrm>
          <a:custGeom>
            <a:avLst/>
            <a:gdLst>
              <a:gd name="connsiteX0" fmla="*/ 4467451 w 4744519"/>
              <a:gd name="connsiteY0" fmla="*/ 263874 h 263874"/>
              <a:gd name="connsiteX1" fmla="*/ 77407 w 4744519"/>
              <a:gd name="connsiteY1" fmla="*/ 263874 h 263874"/>
              <a:gd name="connsiteX2" fmla="*/ 0 w 4744519"/>
              <a:gd name="connsiteY2" fmla="*/ 0 h 263874"/>
              <a:gd name="connsiteX3" fmla="*/ 4744519 w 4744519"/>
              <a:gd name="connsiteY3" fmla="*/ 1 h 263874"/>
              <a:gd name="connsiteX4" fmla="*/ 4467451 w 4744519"/>
              <a:gd name="connsiteY4" fmla="*/ 263874 h 263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4519" h="263874">
                <a:moveTo>
                  <a:pt x="4467451" y="263874"/>
                </a:moveTo>
                <a:lnTo>
                  <a:pt x="77407" y="263874"/>
                </a:lnTo>
                <a:lnTo>
                  <a:pt x="0" y="0"/>
                </a:lnTo>
                <a:lnTo>
                  <a:pt x="4744519" y="1"/>
                </a:lnTo>
                <a:lnTo>
                  <a:pt x="4467451" y="263874"/>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21" name="Right Triangle 8"/>
          <p:cNvSpPr/>
          <p:nvPr/>
        </p:nvSpPr>
        <p:spPr>
          <a:xfrm rot="13513542">
            <a:off x="-594798" y="2512727"/>
            <a:ext cx="4100449" cy="4179455"/>
          </a:xfrm>
          <a:custGeom>
            <a:avLst/>
            <a:gdLst>
              <a:gd name="connsiteX0" fmla="*/ 0 w 454237"/>
              <a:gd name="connsiteY0" fmla="*/ 454237 h 454237"/>
              <a:gd name="connsiteX1" fmla="*/ 0 w 454237"/>
              <a:gd name="connsiteY1" fmla="*/ 0 h 454237"/>
              <a:gd name="connsiteX2" fmla="*/ 454237 w 454237"/>
              <a:gd name="connsiteY2" fmla="*/ 454237 h 454237"/>
              <a:gd name="connsiteX3" fmla="*/ 0 w 454237"/>
              <a:gd name="connsiteY3" fmla="*/ 454237 h 454237"/>
              <a:gd name="connsiteX0" fmla="*/ 0 w 606769"/>
              <a:gd name="connsiteY0" fmla="*/ 607976 h 607976"/>
              <a:gd name="connsiteX1" fmla="*/ 152532 w 606769"/>
              <a:gd name="connsiteY1" fmla="*/ 0 h 607976"/>
              <a:gd name="connsiteX2" fmla="*/ 606769 w 606769"/>
              <a:gd name="connsiteY2" fmla="*/ 454237 h 607976"/>
              <a:gd name="connsiteX3" fmla="*/ 0 w 606769"/>
              <a:gd name="connsiteY3" fmla="*/ 607976 h 607976"/>
              <a:gd name="connsiteX0" fmla="*/ 0 w 892863"/>
              <a:gd name="connsiteY0" fmla="*/ 910068 h 910068"/>
              <a:gd name="connsiteX1" fmla="*/ 438626 w 892863"/>
              <a:gd name="connsiteY1" fmla="*/ 0 h 910068"/>
              <a:gd name="connsiteX2" fmla="*/ 892863 w 892863"/>
              <a:gd name="connsiteY2" fmla="*/ 454237 h 910068"/>
              <a:gd name="connsiteX3" fmla="*/ 0 w 892863"/>
              <a:gd name="connsiteY3" fmla="*/ 910068 h 910068"/>
            </a:gdLst>
            <a:ahLst/>
            <a:cxnLst>
              <a:cxn ang="0">
                <a:pos x="connsiteX0" y="connsiteY0"/>
              </a:cxn>
              <a:cxn ang="0">
                <a:pos x="connsiteX1" y="connsiteY1"/>
              </a:cxn>
              <a:cxn ang="0">
                <a:pos x="connsiteX2" y="connsiteY2"/>
              </a:cxn>
              <a:cxn ang="0">
                <a:pos x="connsiteX3" y="connsiteY3"/>
              </a:cxn>
            </a:cxnLst>
            <a:rect l="l" t="t" r="r" b="b"/>
            <a:pathLst>
              <a:path w="892863" h="910068">
                <a:moveTo>
                  <a:pt x="0" y="910068"/>
                </a:moveTo>
                <a:lnTo>
                  <a:pt x="438626" y="0"/>
                </a:lnTo>
                <a:lnTo>
                  <a:pt x="892863" y="454237"/>
                </a:lnTo>
                <a:lnTo>
                  <a:pt x="0" y="910068"/>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accent5">
                  <a:lumMod val="75000"/>
                </a:schemeClr>
              </a:solidFill>
            </a:endParaRPr>
          </a:p>
        </p:txBody>
      </p:sp>
      <p:sp>
        <p:nvSpPr>
          <p:cNvPr id="25" name="Right Triangle 8"/>
          <p:cNvSpPr/>
          <p:nvPr/>
        </p:nvSpPr>
        <p:spPr>
          <a:xfrm rot="8086458" flipH="1">
            <a:off x="3220200" y="521801"/>
            <a:ext cx="4304938" cy="4101727"/>
          </a:xfrm>
          <a:custGeom>
            <a:avLst/>
            <a:gdLst>
              <a:gd name="connsiteX0" fmla="*/ 0 w 454237"/>
              <a:gd name="connsiteY0" fmla="*/ 454237 h 454237"/>
              <a:gd name="connsiteX1" fmla="*/ 0 w 454237"/>
              <a:gd name="connsiteY1" fmla="*/ 0 h 454237"/>
              <a:gd name="connsiteX2" fmla="*/ 454237 w 454237"/>
              <a:gd name="connsiteY2" fmla="*/ 454237 h 454237"/>
              <a:gd name="connsiteX3" fmla="*/ 0 w 454237"/>
              <a:gd name="connsiteY3" fmla="*/ 454237 h 454237"/>
              <a:gd name="connsiteX0" fmla="*/ 0 w 606769"/>
              <a:gd name="connsiteY0" fmla="*/ 607976 h 607976"/>
              <a:gd name="connsiteX1" fmla="*/ 152532 w 606769"/>
              <a:gd name="connsiteY1" fmla="*/ 0 h 607976"/>
              <a:gd name="connsiteX2" fmla="*/ 606769 w 606769"/>
              <a:gd name="connsiteY2" fmla="*/ 454237 h 607976"/>
              <a:gd name="connsiteX3" fmla="*/ 0 w 606769"/>
              <a:gd name="connsiteY3" fmla="*/ 607976 h 607976"/>
              <a:gd name="connsiteX0" fmla="*/ 0 w 892863"/>
              <a:gd name="connsiteY0" fmla="*/ 910068 h 910068"/>
              <a:gd name="connsiteX1" fmla="*/ 438626 w 892863"/>
              <a:gd name="connsiteY1" fmla="*/ 0 h 910068"/>
              <a:gd name="connsiteX2" fmla="*/ 892863 w 892863"/>
              <a:gd name="connsiteY2" fmla="*/ 454237 h 910068"/>
              <a:gd name="connsiteX3" fmla="*/ 0 w 892863"/>
              <a:gd name="connsiteY3" fmla="*/ 910068 h 910068"/>
              <a:gd name="connsiteX0" fmla="*/ 0 w 930523"/>
              <a:gd name="connsiteY0" fmla="*/ 899956 h 899956"/>
              <a:gd name="connsiteX1" fmla="*/ 476286 w 930523"/>
              <a:gd name="connsiteY1" fmla="*/ 0 h 899956"/>
              <a:gd name="connsiteX2" fmla="*/ 930523 w 930523"/>
              <a:gd name="connsiteY2" fmla="*/ 454237 h 899956"/>
              <a:gd name="connsiteX3" fmla="*/ 0 w 930523"/>
              <a:gd name="connsiteY3" fmla="*/ 899956 h 899956"/>
              <a:gd name="connsiteX0" fmla="*/ 0 w 937390"/>
              <a:gd name="connsiteY0" fmla="*/ 893143 h 893143"/>
              <a:gd name="connsiteX1" fmla="*/ 483153 w 937390"/>
              <a:gd name="connsiteY1" fmla="*/ 0 h 893143"/>
              <a:gd name="connsiteX2" fmla="*/ 937390 w 937390"/>
              <a:gd name="connsiteY2" fmla="*/ 454237 h 893143"/>
              <a:gd name="connsiteX3" fmla="*/ 0 w 937390"/>
              <a:gd name="connsiteY3" fmla="*/ 893143 h 893143"/>
            </a:gdLst>
            <a:ahLst/>
            <a:cxnLst>
              <a:cxn ang="0">
                <a:pos x="connsiteX0" y="connsiteY0"/>
              </a:cxn>
              <a:cxn ang="0">
                <a:pos x="connsiteX1" y="connsiteY1"/>
              </a:cxn>
              <a:cxn ang="0">
                <a:pos x="connsiteX2" y="connsiteY2"/>
              </a:cxn>
              <a:cxn ang="0">
                <a:pos x="connsiteX3" y="connsiteY3"/>
              </a:cxn>
            </a:cxnLst>
            <a:rect l="l" t="t" r="r" b="b"/>
            <a:pathLst>
              <a:path w="937390" h="893143">
                <a:moveTo>
                  <a:pt x="0" y="893143"/>
                </a:moveTo>
                <a:lnTo>
                  <a:pt x="483153" y="0"/>
                </a:lnTo>
                <a:lnTo>
                  <a:pt x="937390" y="454237"/>
                </a:lnTo>
                <a:lnTo>
                  <a:pt x="0" y="893143"/>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accent5">
                  <a:lumMod val="75000"/>
                </a:schemeClr>
              </a:solidFill>
            </a:endParaRPr>
          </a:p>
        </p:txBody>
      </p:sp>
      <p:sp>
        <p:nvSpPr>
          <p:cNvPr id="26" name="Right Triangle 8"/>
          <p:cNvSpPr/>
          <p:nvPr/>
        </p:nvSpPr>
        <p:spPr>
          <a:xfrm rot="8086458" flipH="1">
            <a:off x="4065603" y="1312147"/>
            <a:ext cx="3298242" cy="3142552"/>
          </a:xfrm>
          <a:custGeom>
            <a:avLst/>
            <a:gdLst>
              <a:gd name="connsiteX0" fmla="*/ 0 w 454237"/>
              <a:gd name="connsiteY0" fmla="*/ 454237 h 454237"/>
              <a:gd name="connsiteX1" fmla="*/ 0 w 454237"/>
              <a:gd name="connsiteY1" fmla="*/ 0 h 454237"/>
              <a:gd name="connsiteX2" fmla="*/ 454237 w 454237"/>
              <a:gd name="connsiteY2" fmla="*/ 454237 h 454237"/>
              <a:gd name="connsiteX3" fmla="*/ 0 w 454237"/>
              <a:gd name="connsiteY3" fmla="*/ 454237 h 454237"/>
              <a:gd name="connsiteX0" fmla="*/ 0 w 606769"/>
              <a:gd name="connsiteY0" fmla="*/ 607976 h 607976"/>
              <a:gd name="connsiteX1" fmla="*/ 152532 w 606769"/>
              <a:gd name="connsiteY1" fmla="*/ 0 h 607976"/>
              <a:gd name="connsiteX2" fmla="*/ 606769 w 606769"/>
              <a:gd name="connsiteY2" fmla="*/ 454237 h 607976"/>
              <a:gd name="connsiteX3" fmla="*/ 0 w 606769"/>
              <a:gd name="connsiteY3" fmla="*/ 607976 h 607976"/>
              <a:gd name="connsiteX0" fmla="*/ 0 w 892863"/>
              <a:gd name="connsiteY0" fmla="*/ 910068 h 910068"/>
              <a:gd name="connsiteX1" fmla="*/ 438626 w 892863"/>
              <a:gd name="connsiteY1" fmla="*/ 0 h 910068"/>
              <a:gd name="connsiteX2" fmla="*/ 892863 w 892863"/>
              <a:gd name="connsiteY2" fmla="*/ 454237 h 910068"/>
              <a:gd name="connsiteX3" fmla="*/ 0 w 892863"/>
              <a:gd name="connsiteY3" fmla="*/ 910068 h 910068"/>
              <a:gd name="connsiteX0" fmla="*/ 0 w 930523"/>
              <a:gd name="connsiteY0" fmla="*/ 899956 h 899956"/>
              <a:gd name="connsiteX1" fmla="*/ 476286 w 930523"/>
              <a:gd name="connsiteY1" fmla="*/ 0 h 899956"/>
              <a:gd name="connsiteX2" fmla="*/ 930523 w 930523"/>
              <a:gd name="connsiteY2" fmla="*/ 454237 h 899956"/>
              <a:gd name="connsiteX3" fmla="*/ 0 w 930523"/>
              <a:gd name="connsiteY3" fmla="*/ 899956 h 899956"/>
              <a:gd name="connsiteX0" fmla="*/ 0 w 937390"/>
              <a:gd name="connsiteY0" fmla="*/ 893143 h 893143"/>
              <a:gd name="connsiteX1" fmla="*/ 483153 w 937390"/>
              <a:gd name="connsiteY1" fmla="*/ 0 h 893143"/>
              <a:gd name="connsiteX2" fmla="*/ 937390 w 937390"/>
              <a:gd name="connsiteY2" fmla="*/ 454237 h 893143"/>
              <a:gd name="connsiteX3" fmla="*/ 0 w 937390"/>
              <a:gd name="connsiteY3" fmla="*/ 893143 h 893143"/>
            </a:gdLst>
            <a:ahLst/>
            <a:cxnLst>
              <a:cxn ang="0">
                <a:pos x="connsiteX0" y="connsiteY0"/>
              </a:cxn>
              <a:cxn ang="0">
                <a:pos x="connsiteX1" y="connsiteY1"/>
              </a:cxn>
              <a:cxn ang="0">
                <a:pos x="connsiteX2" y="connsiteY2"/>
              </a:cxn>
              <a:cxn ang="0">
                <a:pos x="connsiteX3" y="connsiteY3"/>
              </a:cxn>
            </a:cxnLst>
            <a:rect l="l" t="t" r="r" b="b"/>
            <a:pathLst>
              <a:path w="937390" h="893143">
                <a:moveTo>
                  <a:pt x="0" y="893143"/>
                </a:moveTo>
                <a:lnTo>
                  <a:pt x="483153" y="0"/>
                </a:lnTo>
                <a:lnTo>
                  <a:pt x="937390" y="454237"/>
                </a:lnTo>
                <a:lnTo>
                  <a:pt x="0" y="893143"/>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accent5">
                  <a:lumMod val="75000"/>
                </a:schemeClr>
              </a:solidFill>
            </a:endParaRPr>
          </a:p>
        </p:txBody>
      </p:sp>
      <p:sp>
        <p:nvSpPr>
          <p:cNvPr id="34" name="Rectangle 33"/>
          <p:cNvSpPr/>
          <p:nvPr/>
        </p:nvSpPr>
        <p:spPr>
          <a:xfrm>
            <a:off x="545009" y="7554978"/>
            <a:ext cx="2108492" cy="852363"/>
          </a:xfrm>
          <a:prstGeom prst="rect">
            <a:avLst/>
          </a:prstGeom>
          <a:noFill/>
        </p:spPr>
        <p:txBody>
          <a:bodyPr wrap="none" lIns="84406" tIns="42203" rIns="84406" bIns="42203">
            <a:spAutoFit/>
          </a:bodyPr>
          <a:lstStyle/>
          <a:p>
            <a:pPr algn="ctr"/>
            <a:r>
              <a:rPr lang="id-ID" sz="4985" dirty="0">
                <a:ln w="0"/>
                <a:solidFill>
                  <a:srgbClr val="002060"/>
                </a:solidFill>
                <a:effectLst>
                  <a:outerShdw blurRad="38100" dist="19050" dir="2700000" algn="tl" rotWithShape="0">
                    <a:schemeClr val="dk1">
                      <a:alpha val="40000"/>
                    </a:schemeClr>
                  </a:outerShdw>
                </a:effectLst>
                <a:latin typeface="Segoe UI Black" panose="020B0A02040204020203" pitchFamily="34" charset="0"/>
                <a:ea typeface="Segoe UI Black" panose="020B0A02040204020203" pitchFamily="34" charset="0"/>
                <a:cs typeface="Segoe UI Black" panose="020B0A02040204020203" pitchFamily="34" charset="0"/>
              </a:rPr>
              <a:t>BAB 4</a:t>
            </a:r>
            <a:endParaRPr lang="en-US" sz="4985" dirty="0">
              <a:ln w="0"/>
              <a:solidFill>
                <a:srgbClr val="002060"/>
              </a:solidFill>
              <a:effectLst>
                <a:outerShdw blurRad="38100" dist="19050" dir="2700000" algn="tl" rotWithShape="0">
                  <a:schemeClr val="dk1">
                    <a:alpha val="40000"/>
                  </a:scheme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35" name="Rectangle 34"/>
          <p:cNvSpPr/>
          <p:nvPr/>
        </p:nvSpPr>
        <p:spPr>
          <a:xfrm>
            <a:off x="593358" y="8246891"/>
            <a:ext cx="2387287" cy="490006"/>
          </a:xfrm>
          <a:prstGeom prst="rect">
            <a:avLst/>
          </a:prstGeom>
        </p:spPr>
        <p:txBody>
          <a:bodyPr wrap="square">
            <a:spAutoFit/>
          </a:bodyPr>
          <a:lstStyle/>
          <a:p>
            <a:r>
              <a:rPr lang="id-ID" sz="1292" dirty="0">
                <a:solidFill>
                  <a:srgbClr val="000000"/>
                </a:solidFill>
                <a:ea typeface="Tahoma" panose="020B0604030504040204" pitchFamily="34" charset="0"/>
                <a:cs typeface="Tahoma" panose="020B0604030504040204" pitchFamily="34" charset="0"/>
              </a:rPr>
              <a:t>LOREM IPSUM DOLOR SIT AMET CONSECTETUR ADIPISCING ELIT</a:t>
            </a:r>
            <a:endParaRPr lang="id-ID" sz="1292" dirty="0">
              <a:ea typeface="Tahoma" panose="020B0604030504040204" pitchFamily="34" charset="0"/>
              <a:cs typeface="Tahoma" panose="020B0604030504040204" pitchFamily="34" charset="0"/>
            </a:endParaRPr>
          </a:p>
        </p:txBody>
      </p:sp>
      <p:sp>
        <p:nvSpPr>
          <p:cNvPr id="12" name="TextBox 11"/>
          <p:cNvSpPr txBox="1"/>
          <p:nvPr/>
        </p:nvSpPr>
        <p:spPr>
          <a:xfrm>
            <a:off x="3611766" y="444105"/>
            <a:ext cx="2817872" cy="404726"/>
          </a:xfrm>
          <a:prstGeom prst="rect">
            <a:avLst/>
          </a:prstGeom>
          <a:noFill/>
        </p:spPr>
        <p:txBody>
          <a:bodyPr wrap="square" rtlCol="0">
            <a:spAutoFit/>
          </a:bodyPr>
          <a:lstStyle/>
          <a:p>
            <a:r>
              <a:rPr lang="id-ID" sz="1015" dirty="0"/>
              <a:t>Neque porro quisquam est qui dolorem ipsum quia dolor sit amet, consectetur, adipisci velit...</a:t>
            </a:r>
          </a:p>
        </p:txBody>
      </p:sp>
      <p:sp>
        <p:nvSpPr>
          <p:cNvPr id="13" name="Rectangle 12">
            <a:extLst>
              <a:ext uri="{FF2B5EF4-FFF2-40B4-BE49-F238E27FC236}">
                <a16:creationId xmlns:a16="http://schemas.microsoft.com/office/drawing/2014/main" id="{E232A2E2-9484-4A2A-B56F-3CCA7E37D907}"/>
              </a:ext>
            </a:extLst>
          </p:cNvPr>
          <p:cNvSpPr/>
          <p:nvPr/>
        </p:nvSpPr>
        <p:spPr>
          <a:xfrm>
            <a:off x="3592205" y="85248"/>
            <a:ext cx="2068416" cy="426093"/>
          </a:xfrm>
          <a:prstGeom prst="rect">
            <a:avLst/>
          </a:prstGeom>
          <a:noFill/>
        </p:spPr>
        <p:txBody>
          <a:bodyPr wrap="none" lIns="84406" tIns="42203" rIns="84406" bIns="42203">
            <a:spAutoFit/>
          </a:bodyPr>
          <a:lstStyle/>
          <a:p>
            <a:pPr algn="ctr"/>
            <a:r>
              <a:rPr lang="en-US" sz="2215" b="1" dirty="0">
                <a:ln w="0"/>
                <a:solidFill>
                  <a:srgbClr val="002060"/>
                </a:solidFill>
                <a:latin typeface="Tahoma" panose="020B0604030504040204" pitchFamily="34" charset="0"/>
                <a:ea typeface="Tahoma" panose="020B0604030504040204" pitchFamily="34" charset="0"/>
                <a:cs typeface="Tahoma" panose="020B0604030504040204" pitchFamily="34" charset="0"/>
              </a:rPr>
              <a:t>Lorem Ipsum</a:t>
            </a:r>
            <a:endParaRPr lang="en-US" sz="2215" dirty="0">
              <a:ln w="0"/>
              <a:solidFill>
                <a:srgbClr val="002060"/>
              </a:solidFill>
              <a:latin typeface="Segoe UI" panose="020B0502040204020203" pitchFamily="34" charset="0"/>
              <a:ea typeface="Tahoma" panose="020B0604030504040204" pitchFamily="34" charset="0"/>
              <a:cs typeface="Segoe UI" panose="020B0502040204020203" pitchFamily="34" charset="0"/>
            </a:endParaRPr>
          </a:p>
        </p:txBody>
      </p:sp>
    </p:spTree>
    <p:extLst>
      <p:ext uri="{BB962C8B-B14F-4D97-AF65-F5344CB8AC3E}">
        <p14:creationId xmlns:p14="http://schemas.microsoft.com/office/powerpoint/2010/main" val="37651094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6"/>
          <p:cNvSpPr/>
          <p:nvPr/>
        </p:nvSpPr>
        <p:spPr>
          <a:xfrm>
            <a:off x="263769" y="343949"/>
            <a:ext cx="1181686" cy="378097"/>
          </a:xfrm>
          <a:custGeom>
            <a:avLst/>
            <a:gdLst>
              <a:gd name="connsiteX0" fmla="*/ 0 w 3829050"/>
              <a:gd name="connsiteY0" fmla="*/ 0 h 419100"/>
              <a:gd name="connsiteX1" fmla="*/ 3829050 w 3829050"/>
              <a:gd name="connsiteY1" fmla="*/ 0 h 419100"/>
              <a:gd name="connsiteX2" fmla="*/ 3829050 w 3829050"/>
              <a:gd name="connsiteY2" fmla="*/ 419100 h 419100"/>
              <a:gd name="connsiteX3" fmla="*/ 0 w 3829050"/>
              <a:gd name="connsiteY3" fmla="*/ 419100 h 419100"/>
              <a:gd name="connsiteX4" fmla="*/ 0 w 3829050"/>
              <a:gd name="connsiteY4" fmla="*/ 0 h 419100"/>
              <a:gd name="connsiteX0" fmla="*/ 0 w 3829050"/>
              <a:gd name="connsiteY0" fmla="*/ 0 h 419100"/>
              <a:gd name="connsiteX1" fmla="*/ 3829050 w 3829050"/>
              <a:gd name="connsiteY1" fmla="*/ 0 h 419100"/>
              <a:gd name="connsiteX2" fmla="*/ 3486150 w 3829050"/>
              <a:gd name="connsiteY2" fmla="*/ 419100 h 419100"/>
              <a:gd name="connsiteX3" fmla="*/ 0 w 3829050"/>
              <a:gd name="connsiteY3" fmla="*/ 419100 h 419100"/>
              <a:gd name="connsiteX4" fmla="*/ 0 w 3829050"/>
              <a:gd name="connsiteY4" fmla="*/ 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419100">
                <a:moveTo>
                  <a:pt x="0" y="0"/>
                </a:moveTo>
                <a:lnTo>
                  <a:pt x="3829050" y="0"/>
                </a:lnTo>
                <a:lnTo>
                  <a:pt x="3486150" y="419100"/>
                </a:lnTo>
                <a:lnTo>
                  <a:pt x="0" y="419100"/>
                </a:lnTo>
                <a:lnTo>
                  <a:pt x="0" y="0"/>
                </a:lnTo>
                <a:close/>
              </a:path>
            </a:pathLst>
          </a:cu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5" name="Rectangle 4"/>
          <p:cNvSpPr/>
          <p:nvPr/>
        </p:nvSpPr>
        <p:spPr>
          <a:xfrm>
            <a:off x="495257" y="343950"/>
            <a:ext cx="807751" cy="369282"/>
          </a:xfrm>
          <a:prstGeom prst="rect">
            <a:avLst/>
          </a:prstGeom>
          <a:noFill/>
        </p:spPr>
        <p:txBody>
          <a:bodyPr wrap="none" lIns="84406" tIns="42203" rIns="84406" bIns="42203">
            <a:spAutoFit/>
          </a:bodyPr>
          <a:lstStyle/>
          <a:p>
            <a:pPr algn="ctr"/>
            <a:r>
              <a:rPr lang="id-ID" sz="1846" dirty="0">
                <a:ln w="0"/>
                <a:solidFill>
                  <a:schemeClr val="bg1"/>
                </a:solidFill>
                <a:effectLst>
                  <a:outerShdw blurRad="38100" dist="19050" dir="2700000" algn="tl" rotWithShape="0">
                    <a:schemeClr val="dk1">
                      <a:alpha val="40000"/>
                    </a:schemeClr>
                  </a:outerShdw>
                </a:effectLst>
              </a:rPr>
              <a:t>BAB IV</a:t>
            </a:r>
            <a:endParaRPr lang="en-US" sz="1846" dirty="0">
              <a:ln w="0"/>
              <a:solidFill>
                <a:schemeClr val="bg1"/>
              </a:solidFill>
              <a:effectLst>
                <a:outerShdw blurRad="38100" dist="19050" dir="2700000" algn="tl" rotWithShape="0">
                  <a:schemeClr val="dk1">
                    <a:alpha val="40000"/>
                  </a:schemeClr>
                </a:outerShdw>
              </a:effectLst>
            </a:endParaRPr>
          </a:p>
        </p:txBody>
      </p:sp>
      <p:sp>
        <p:nvSpPr>
          <p:cNvPr id="9" name="Rectangle 8"/>
          <p:cNvSpPr/>
          <p:nvPr/>
        </p:nvSpPr>
        <p:spPr>
          <a:xfrm>
            <a:off x="2489616" y="1824346"/>
            <a:ext cx="3893600" cy="1285480"/>
          </a:xfrm>
          <a:prstGeom prst="rect">
            <a:avLst/>
          </a:prstGeom>
        </p:spPr>
        <p:txBody>
          <a:bodyPr wrap="square">
            <a:spAutoFit/>
          </a:bodyPr>
          <a:lstStyle/>
          <a:p>
            <a:pPr>
              <a:lnSpc>
                <a:spcPct val="150000"/>
              </a:lnSpc>
            </a:pPr>
            <a:r>
              <a:rPr lang="id-ID" sz="1292" dirty="0">
                <a:solidFill>
                  <a:srgbClr val="000000"/>
                </a:solidFill>
                <a:latin typeface="Open Sans"/>
              </a:rPr>
              <a:t>Lorem ipsum dolor sit amet, consectetur adipiscing elit. Cras non tristique magna. Sed sodales lobortis est sit amet placerat. Aliquam ac pharetra lacus, in pretium tortor</a:t>
            </a:r>
            <a:r>
              <a:rPr lang="id-ID" sz="1292" dirty="0">
                <a:solidFill>
                  <a:srgbClr val="000000"/>
                </a:solidFill>
                <a:latin typeface="Open Sans"/>
              </a:rPr>
              <a:t>.</a:t>
            </a:r>
            <a:endParaRPr lang="id-ID" sz="1292" dirty="0">
              <a:solidFill>
                <a:srgbClr val="000000"/>
              </a:solidFill>
              <a:latin typeface="Open Sans"/>
            </a:endParaRPr>
          </a:p>
        </p:txBody>
      </p:sp>
      <p:sp>
        <p:nvSpPr>
          <p:cNvPr id="17" name="Rectangle 16"/>
          <p:cNvSpPr/>
          <p:nvPr/>
        </p:nvSpPr>
        <p:spPr>
          <a:xfrm>
            <a:off x="1621495" y="381124"/>
            <a:ext cx="1595531" cy="341006"/>
          </a:xfrm>
          <a:prstGeom prst="rect">
            <a:avLst/>
          </a:prstGeom>
          <a:noFill/>
        </p:spPr>
        <p:txBody>
          <a:bodyPr wrap="none" lIns="84406" tIns="42203" rIns="84406" bIns="42203">
            <a:spAutoFit/>
          </a:bodyPr>
          <a:lstStyle/>
          <a:p>
            <a:pPr algn="ctr"/>
            <a:r>
              <a:rPr lang="en-US" sz="1662" b="1" dirty="0">
                <a:ln w="0"/>
                <a:solidFill>
                  <a:srgbClr val="002060"/>
                </a:solidFill>
                <a:latin typeface="Tahoma" panose="020B0604030504040204" pitchFamily="34" charset="0"/>
                <a:ea typeface="Tahoma" panose="020B0604030504040204" pitchFamily="34" charset="0"/>
                <a:cs typeface="Tahoma" panose="020B0604030504040204" pitchFamily="34" charset="0"/>
              </a:rPr>
              <a:t>Lorem Ipsum</a:t>
            </a:r>
            <a:endParaRPr lang="en-US" sz="1662" dirty="0">
              <a:ln w="0"/>
              <a:solidFill>
                <a:srgbClr val="002060"/>
              </a:solidFill>
              <a:latin typeface="Segoe UI" panose="020B0502040204020203" pitchFamily="34" charset="0"/>
              <a:ea typeface="Tahoma" panose="020B0604030504040204" pitchFamily="34" charset="0"/>
              <a:cs typeface="Segoe UI" panose="020B0502040204020203" pitchFamily="34" charset="0"/>
            </a:endParaRPr>
          </a:p>
        </p:txBody>
      </p:sp>
      <p:sp>
        <p:nvSpPr>
          <p:cNvPr id="18" name="TextBox 17"/>
          <p:cNvSpPr txBox="1"/>
          <p:nvPr/>
        </p:nvSpPr>
        <p:spPr>
          <a:xfrm>
            <a:off x="3611751" y="470828"/>
            <a:ext cx="2290349" cy="234360"/>
          </a:xfrm>
          <a:prstGeom prst="rect">
            <a:avLst/>
          </a:prstGeom>
          <a:noFill/>
        </p:spPr>
        <p:txBody>
          <a:bodyPr wrap="square" rtlCol="0">
            <a:spAutoFit/>
          </a:bodyPr>
          <a:lstStyle/>
          <a:p>
            <a:r>
              <a:rPr lang="id-ID" sz="923" dirty="0"/>
              <a:t>Neque porro quisquam est qui dolorem ...</a:t>
            </a:r>
          </a:p>
        </p:txBody>
      </p:sp>
      <p:sp>
        <p:nvSpPr>
          <p:cNvPr id="11" name="Rectangle 10"/>
          <p:cNvSpPr/>
          <p:nvPr/>
        </p:nvSpPr>
        <p:spPr>
          <a:xfrm>
            <a:off x="519684" y="985199"/>
            <a:ext cx="4228162" cy="433196"/>
          </a:xfrm>
          <a:prstGeom prst="rect">
            <a:avLst/>
          </a:prstGeom>
        </p:spPr>
        <p:txBody>
          <a:bodyPr wrap="square">
            <a:spAutoFit/>
          </a:bodyPr>
          <a:lstStyle/>
          <a:p>
            <a:r>
              <a:rPr lang="en-US" sz="2215" dirty="0">
                <a:solidFill>
                  <a:srgbClr val="002060"/>
                </a:solidFill>
                <a:latin typeface="Segoe UI Black" panose="020B0A02040204020203" pitchFamily="34" charset="0"/>
                <a:ea typeface="Segoe UI Black" panose="020B0A02040204020203" pitchFamily="34" charset="0"/>
                <a:cs typeface="Segoe UI Black" panose="020B0A02040204020203" pitchFamily="34" charset="0"/>
              </a:rPr>
              <a:t>Lorem ipsum dolor sis </a:t>
            </a:r>
            <a:r>
              <a:rPr lang="en-US" sz="2215" dirty="0" err="1">
                <a:solidFill>
                  <a:srgbClr val="002060"/>
                </a:solidFill>
                <a:latin typeface="Segoe UI Black" panose="020B0A02040204020203" pitchFamily="34" charset="0"/>
                <a:ea typeface="Segoe UI Black" panose="020B0A02040204020203" pitchFamily="34" charset="0"/>
                <a:cs typeface="Segoe UI Black" panose="020B0A02040204020203" pitchFamily="34" charset="0"/>
              </a:rPr>
              <a:t>emet</a:t>
            </a:r>
            <a:endParaRPr lang="id-ID" sz="2215" dirty="0">
              <a:solidFill>
                <a:srgbClr val="002060"/>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20" name="Freeform 19"/>
          <p:cNvSpPr/>
          <p:nvPr/>
        </p:nvSpPr>
        <p:spPr>
          <a:xfrm flipH="1">
            <a:off x="0" y="3288323"/>
            <a:ext cx="6858000" cy="5855677"/>
          </a:xfrm>
          <a:custGeom>
            <a:avLst/>
            <a:gdLst>
              <a:gd name="connsiteX0" fmla="*/ 0 w 6858000"/>
              <a:gd name="connsiteY0" fmla="*/ 0 h 6343650"/>
              <a:gd name="connsiteX1" fmla="*/ 0 w 6858000"/>
              <a:gd name="connsiteY1" fmla="*/ 685800 h 6343650"/>
              <a:gd name="connsiteX2" fmla="*/ 0 w 6858000"/>
              <a:gd name="connsiteY2" fmla="*/ 6343650 h 6343650"/>
              <a:gd name="connsiteX3" fmla="*/ 3105150 w 6858000"/>
              <a:gd name="connsiteY3" fmla="*/ 6343650 h 6343650"/>
              <a:gd name="connsiteX4" fmla="*/ 5048250 w 6858000"/>
              <a:gd name="connsiteY4" fmla="*/ 6343650 h 6343650"/>
              <a:gd name="connsiteX5" fmla="*/ 6858000 w 6858000"/>
              <a:gd name="connsiteY5" fmla="*/ 6343650 h 6343650"/>
              <a:gd name="connsiteX6" fmla="*/ 6858000 w 6858000"/>
              <a:gd name="connsiteY6" fmla="*/ 2065399 h 6343650"/>
              <a:gd name="connsiteX7" fmla="*/ 6434132 w 6858000"/>
              <a:gd name="connsiteY7" fmla="*/ 685800 h 6343650"/>
              <a:gd name="connsiteX8" fmla="*/ 3105150 w 6858000"/>
              <a:gd name="connsiteY8" fmla="*/ 685800 h 6343650"/>
              <a:gd name="connsiteX9" fmla="*/ 1738318 w 6858000"/>
              <a:gd name="connsiteY9" fmla="*/ 685800 h 6343650"/>
              <a:gd name="connsiteX10" fmla="*/ 545757 w 6858000"/>
              <a:gd name="connsiteY10" fmla="*/ 685800 h 634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58000" h="6343650">
                <a:moveTo>
                  <a:pt x="0" y="0"/>
                </a:moveTo>
                <a:lnTo>
                  <a:pt x="0" y="685800"/>
                </a:lnTo>
                <a:lnTo>
                  <a:pt x="0" y="6343650"/>
                </a:lnTo>
                <a:lnTo>
                  <a:pt x="3105150" y="6343650"/>
                </a:lnTo>
                <a:lnTo>
                  <a:pt x="5048250" y="6343650"/>
                </a:lnTo>
                <a:lnTo>
                  <a:pt x="6858000" y="6343650"/>
                </a:lnTo>
                <a:lnTo>
                  <a:pt x="6858000" y="2065399"/>
                </a:lnTo>
                <a:lnTo>
                  <a:pt x="6434132" y="685800"/>
                </a:lnTo>
                <a:lnTo>
                  <a:pt x="3105150" y="685800"/>
                </a:lnTo>
                <a:lnTo>
                  <a:pt x="1738318" y="685800"/>
                </a:lnTo>
                <a:lnTo>
                  <a:pt x="545757" y="685800"/>
                </a:lnTo>
                <a:close/>
              </a:path>
            </a:pathLst>
          </a:custGeom>
          <a:solidFill>
            <a:srgbClr val="3945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10" name="Rectangle 9"/>
          <p:cNvSpPr/>
          <p:nvPr/>
        </p:nvSpPr>
        <p:spPr>
          <a:xfrm>
            <a:off x="695985" y="4509573"/>
            <a:ext cx="5571538" cy="1583767"/>
          </a:xfrm>
          <a:prstGeom prst="rect">
            <a:avLst/>
          </a:prstGeom>
        </p:spPr>
        <p:txBody>
          <a:bodyPr wrap="square">
            <a:spAutoFit/>
          </a:bodyPr>
          <a:lstStyle/>
          <a:p>
            <a:pPr algn="just">
              <a:lnSpc>
                <a:spcPct val="150000"/>
              </a:lnSpc>
            </a:pPr>
            <a:r>
              <a:rPr lang="id-ID" sz="1292" dirty="0">
                <a:solidFill>
                  <a:schemeClr val="bg1"/>
                </a:solidFill>
                <a:latin typeface="Open Sans"/>
              </a:rPr>
              <a:t>Etiam condimentum mauris sit amet urna dictum efficitur. In augue massa, semper id libero nec, pulvinar rutrum magna. Sed at ligula elementum, aliquet nulla eu, molestie enim. Cras sit amet libero at arcu lacinia venenatis vitae sed erat. Pellentesque facilisis est a diam vestibulum, molestie imperdiet augue fermentum. </a:t>
            </a:r>
            <a:endParaRPr lang="id-ID" sz="1292" dirty="0">
              <a:solidFill>
                <a:schemeClr val="bg1"/>
              </a:solidFill>
            </a:endParaRPr>
          </a:p>
        </p:txBody>
      </p:sp>
      <p:sp>
        <p:nvSpPr>
          <p:cNvPr id="21" name="Rectangle 20"/>
          <p:cNvSpPr/>
          <p:nvPr/>
        </p:nvSpPr>
        <p:spPr>
          <a:xfrm>
            <a:off x="713569" y="6162527"/>
            <a:ext cx="5571538" cy="1583767"/>
          </a:xfrm>
          <a:prstGeom prst="rect">
            <a:avLst/>
          </a:prstGeom>
        </p:spPr>
        <p:txBody>
          <a:bodyPr wrap="square">
            <a:spAutoFit/>
          </a:bodyPr>
          <a:lstStyle/>
          <a:p>
            <a:pPr algn="just">
              <a:lnSpc>
                <a:spcPct val="150000"/>
              </a:lnSpc>
            </a:pPr>
            <a:r>
              <a:rPr lang="id-ID" sz="1292" dirty="0">
                <a:solidFill>
                  <a:schemeClr val="bg1"/>
                </a:solidFill>
                <a:latin typeface="Open Sans"/>
              </a:rPr>
              <a:t>Etiam condimentum mauris sit amet urna dictum efficitur. In augue massa, semper id libero nec, pulvinar rutrum magna. Sed at ligula elementum, aliquet nulla eu, molestie enim. Cras sit amet libero at arcu lacinia venenatis vitae sed erat. Pellentesque facilisis est a diam vestibulum, molestie imperdiet augue fermentum. </a:t>
            </a:r>
            <a:endParaRPr lang="id-ID" sz="1292" dirty="0">
              <a:solidFill>
                <a:schemeClr val="bg1"/>
              </a:solidFill>
            </a:endParaRPr>
          </a:p>
        </p:txBody>
      </p:sp>
      <p:pic>
        <p:nvPicPr>
          <p:cNvPr id="4" name="Picture Placeholder 3"/>
          <p:cNvPicPr>
            <a:picLocks noGrp="1" noChangeAspect="1"/>
          </p:cNvPicPr>
          <p:nvPr>
            <p:ph type="pic" sz="quarter" idx="10"/>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2430" r="12430"/>
          <a:stretch>
            <a:fillRect/>
          </a:stretch>
        </p:blipFill>
        <p:spPr/>
      </p:pic>
    </p:spTree>
    <p:extLst>
      <p:ext uri="{BB962C8B-B14F-4D97-AF65-F5344CB8AC3E}">
        <p14:creationId xmlns:p14="http://schemas.microsoft.com/office/powerpoint/2010/main" val="7923252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0" y="0"/>
            <a:ext cx="6858000" cy="543364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3" name="Rectangle 2"/>
          <p:cNvSpPr/>
          <p:nvPr/>
        </p:nvSpPr>
        <p:spPr>
          <a:xfrm>
            <a:off x="0" y="0"/>
            <a:ext cx="6858000" cy="2725615"/>
          </a:xfrm>
          <a:prstGeom prst="rect">
            <a:avLst/>
          </a:prstGeom>
          <a:solidFill>
            <a:srgbClr val="3945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16" name="Rectangle 6"/>
          <p:cNvSpPr/>
          <p:nvPr/>
        </p:nvSpPr>
        <p:spPr>
          <a:xfrm>
            <a:off x="263769" y="343949"/>
            <a:ext cx="1181686" cy="378097"/>
          </a:xfrm>
          <a:custGeom>
            <a:avLst/>
            <a:gdLst>
              <a:gd name="connsiteX0" fmla="*/ 0 w 3829050"/>
              <a:gd name="connsiteY0" fmla="*/ 0 h 419100"/>
              <a:gd name="connsiteX1" fmla="*/ 3829050 w 3829050"/>
              <a:gd name="connsiteY1" fmla="*/ 0 h 419100"/>
              <a:gd name="connsiteX2" fmla="*/ 3829050 w 3829050"/>
              <a:gd name="connsiteY2" fmla="*/ 419100 h 419100"/>
              <a:gd name="connsiteX3" fmla="*/ 0 w 3829050"/>
              <a:gd name="connsiteY3" fmla="*/ 419100 h 419100"/>
              <a:gd name="connsiteX4" fmla="*/ 0 w 3829050"/>
              <a:gd name="connsiteY4" fmla="*/ 0 h 419100"/>
              <a:gd name="connsiteX0" fmla="*/ 0 w 3829050"/>
              <a:gd name="connsiteY0" fmla="*/ 0 h 419100"/>
              <a:gd name="connsiteX1" fmla="*/ 3829050 w 3829050"/>
              <a:gd name="connsiteY1" fmla="*/ 0 h 419100"/>
              <a:gd name="connsiteX2" fmla="*/ 3486150 w 3829050"/>
              <a:gd name="connsiteY2" fmla="*/ 419100 h 419100"/>
              <a:gd name="connsiteX3" fmla="*/ 0 w 3829050"/>
              <a:gd name="connsiteY3" fmla="*/ 419100 h 419100"/>
              <a:gd name="connsiteX4" fmla="*/ 0 w 3829050"/>
              <a:gd name="connsiteY4" fmla="*/ 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419100">
                <a:moveTo>
                  <a:pt x="0" y="0"/>
                </a:moveTo>
                <a:lnTo>
                  <a:pt x="3829050" y="0"/>
                </a:lnTo>
                <a:lnTo>
                  <a:pt x="3486150" y="419100"/>
                </a:lnTo>
                <a:lnTo>
                  <a:pt x="0" y="419100"/>
                </a:lnTo>
                <a:lnTo>
                  <a:pt x="0" y="0"/>
                </a:lnTo>
                <a:close/>
              </a:path>
            </a:pathLst>
          </a:cu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5" name="Rectangle 4"/>
          <p:cNvSpPr/>
          <p:nvPr/>
        </p:nvSpPr>
        <p:spPr>
          <a:xfrm>
            <a:off x="495257" y="343950"/>
            <a:ext cx="807751" cy="369282"/>
          </a:xfrm>
          <a:prstGeom prst="rect">
            <a:avLst/>
          </a:prstGeom>
          <a:noFill/>
        </p:spPr>
        <p:txBody>
          <a:bodyPr wrap="none" lIns="84406" tIns="42203" rIns="84406" bIns="42203">
            <a:spAutoFit/>
          </a:bodyPr>
          <a:lstStyle/>
          <a:p>
            <a:pPr algn="ctr"/>
            <a:r>
              <a:rPr lang="id-ID" sz="1846" dirty="0">
                <a:ln w="0"/>
                <a:solidFill>
                  <a:schemeClr val="bg1"/>
                </a:solidFill>
                <a:effectLst>
                  <a:outerShdw blurRad="38100" dist="19050" dir="2700000" algn="tl" rotWithShape="0">
                    <a:schemeClr val="dk1">
                      <a:alpha val="40000"/>
                    </a:schemeClr>
                  </a:outerShdw>
                </a:effectLst>
              </a:rPr>
              <a:t>BAB IV</a:t>
            </a:r>
            <a:endParaRPr lang="en-US" sz="1846" dirty="0">
              <a:ln w="0"/>
              <a:solidFill>
                <a:schemeClr val="bg1"/>
              </a:solidFill>
              <a:effectLst>
                <a:outerShdw blurRad="38100" dist="19050" dir="2700000" algn="tl" rotWithShape="0">
                  <a:schemeClr val="dk1">
                    <a:alpha val="40000"/>
                  </a:schemeClr>
                </a:outerShdw>
              </a:effectLst>
            </a:endParaRPr>
          </a:p>
        </p:txBody>
      </p:sp>
      <p:sp>
        <p:nvSpPr>
          <p:cNvPr id="9" name="Rectangle 8"/>
          <p:cNvSpPr/>
          <p:nvPr/>
        </p:nvSpPr>
        <p:spPr>
          <a:xfrm>
            <a:off x="650630" y="1406485"/>
            <a:ext cx="5539155" cy="987193"/>
          </a:xfrm>
          <a:prstGeom prst="rect">
            <a:avLst/>
          </a:prstGeom>
        </p:spPr>
        <p:txBody>
          <a:bodyPr wrap="square">
            <a:spAutoFit/>
          </a:bodyPr>
          <a:lstStyle/>
          <a:p>
            <a:pPr>
              <a:lnSpc>
                <a:spcPct val="150000"/>
              </a:lnSpc>
            </a:pPr>
            <a:r>
              <a:rPr lang="id-ID" sz="1292" dirty="0">
                <a:solidFill>
                  <a:schemeClr val="bg1"/>
                </a:solidFill>
                <a:latin typeface="Open Sans"/>
              </a:rPr>
              <a:t>Lorem ipsum dolor sit amet, consectetur adipiscing elit. Cras non tristique magna. Sed sodales lobortis est sit amet placerat. Aliquam ac pharetra lacus, in pretium tortor. Morbi tincidunt porta eros, id </a:t>
            </a:r>
            <a:r>
              <a:rPr lang="id-ID" sz="1292" dirty="0">
                <a:solidFill>
                  <a:schemeClr val="bg1"/>
                </a:solidFill>
                <a:latin typeface="Open Sans"/>
              </a:rPr>
              <a:t>facilis</a:t>
            </a:r>
            <a:endParaRPr lang="id-ID" sz="1292" dirty="0">
              <a:solidFill>
                <a:schemeClr val="bg1"/>
              </a:solidFill>
              <a:latin typeface="Open Sans"/>
            </a:endParaRPr>
          </a:p>
        </p:txBody>
      </p:sp>
      <p:sp>
        <p:nvSpPr>
          <p:cNvPr id="17" name="Rectangle 16"/>
          <p:cNvSpPr/>
          <p:nvPr/>
        </p:nvSpPr>
        <p:spPr>
          <a:xfrm>
            <a:off x="1639079" y="381124"/>
            <a:ext cx="1595531" cy="341006"/>
          </a:xfrm>
          <a:prstGeom prst="rect">
            <a:avLst/>
          </a:prstGeom>
          <a:noFill/>
        </p:spPr>
        <p:txBody>
          <a:bodyPr wrap="none" lIns="84406" tIns="42203" rIns="84406" bIns="42203">
            <a:spAutoFit/>
          </a:bodyPr>
          <a:lstStyle/>
          <a:p>
            <a:pPr algn="ctr"/>
            <a:r>
              <a:rPr lang="en-US" sz="1662" b="1" dirty="0">
                <a:ln w="0"/>
                <a:solidFill>
                  <a:schemeClr val="bg1"/>
                </a:solidFill>
                <a:latin typeface="Tahoma" panose="020B0604030504040204" pitchFamily="34" charset="0"/>
                <a:ea typeface="Tahoma" panose="020B0604030504040204" pitchFamily="34" charset="0"/>
                <a:cs typeface="Tahoma" panose="020B0604030504040204" pitchFamily="34" charset="0"/>
              </a:rPr>
              <a:t>Lorem Ipsum</a:t>
            </a:r>
            <a:endParaRPr lang="en-US" sz="1662" dirty="0">
              <a:ln w="0"/>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
        <p:nvSpPr>
          <p:cNvPr id="18" name="TextBox 17"/>
          <p:cNvSpPr txBox="1"/>
          <p:nvPr/>
        </p:nvSpPr>
        <p:spPr>
          <a:xfrm>
            <a:off x="3611751" y="470828"/>
            <a:ext cx="2290349" cy="234360"/>
          </a:xfrm>
          <a:prstGeom prst="rect">
            <a:avLst/>
          </a:prstGeom>
          <a:noFill/>
        </p:spPr>
        <p:txBody>
          <a:bodyPr wrap="square" rtlCol="0">
            <a:spAutoFit/>
          </a:bodyPr>
          <a:lstStyle/>
          <a:p>
            <a:r>
              <a:rPr lang="id-ID" sz="923" dirty="0">
                <a:solidFill>
                  <a:schemeClr val="bg1"/>
                </a:solidFill>
              </a:rPr>
              <a:t>Neque porro quisquam est qui dolorem ...</a:t>
            </a:r>
          </a:p>
        </p:txBody>
      </p:sp>
      <p:sp>
        <p:nvSpPr>
          <p:cNvPr id="10" name="Rectangle 9"/>
          <p:cNvSpPr/>
          <p:nvPr/>
        </p:nvSpPr>
        <p:spPr>
          <a:xfrm>
            <a:off x="1642580" y="3154144"/>
            <a:ext cx="1739528" cy="1966692"/>
          </a:xfrm>
          <a:prstGeom prst="rect">
            <a:avLst/>
          </a:prstGeom>
        </p:spPr>
        <p:txBody>
          <a:bodyPr wrap="square">
            <a:spAutoFit/>
          </a:bodyPr>
          <a:lstStyle/>
          <a:p>
            <a:pPr>
              <a:lnSpc>
                <a:spcPct val="150000"/>
              </a:lnSpc>
            </a:pPr>
            <a:r>
              <a:rPr lang="id-ID" sz="1015" dirty="0">
                <a:solidFill>
                  <a:srgbClr val="000000"/>
                </a:solidFill>
                <a:latin typeface="Open Sans"/>
              </a:rPr>
              <a:t>Etiam condimentum mauris sit amet urna dictum efficitur. In augue massa, semper id libero nec, pulvinar rutrum magna. Sed at ligula elementum, aliquet nulla eu, molestie enim. </a:t>
            </a:r>
            <a:endParaRPr lang="id-ID" sz="1015" dirty="0"/>
          </a:p>
        </p:txBody>
      </p:sp>
      <p:grpSp>
        <p:nvGrpSpPr>
          <p:cNvPr id="4" name="Group 3"/>
          <p:cNvGrpSpPr/>
          <p:nvPr/>
        </p:nvGrpSpPr>
        <p:grpSpPr>
          <a:xfrm>
            <a:off x="668655" y="3461427"/>
            <a:ext cx="884653" cy="898057"/>
            <a:chOff x="413226" y="3508579"/>
            <a:chExt cx="1207008" cy="1225296"/>
          </a:xfrm>
        </p:grpSpPr>
        <p:sp>
          <p:nvSpPr>
            <p:cNvPr id="2" name="Oval 1"/>
            <p:cNvSpPr/>
            <p:nvPr/>
          </p:nvSpPr>
          <p:spPr>
            <a:xfrm>
              <a:off x="413226" y="3526867"/>
              <a:ext cx="1207008" cy="1207008"/>
            </a:xfrm>
            <a:prstGeom prst="ellipse">
              <a:avLst/>
            </a:prstGeom>
            <a:solidFill>
              <a:srgbClr val="3945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pic>
          <p:nvPicPr>
            <p:cNvPr id="2050" name="Picture 2" descr="Background of "/>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ackgroundRemoval t="24760" b="65815" l="29553" r="70128"/>
                      </a14:imgEffect>
                    </a14:imgLayer>
                  </a14:imgProps>
                </a:ext>
                <a:ext uri="{28A0092B-C50C-407E-A947-70E740481C1C}">
                  <a14:useLocalDpi xmlns:a14="http://schemas.microsoft.com/office/drawing/2010/main" val="0"/>
                </a:ext>
              </a:extLst>
            </a:blip>
            <a:srcRect l="29275" t="22893" r="27786" b="32327"/>
            <a:stretch/>
          </p:blipFill>
          <p:spPr bwMode="auto">
            <a:xfrm>
              <a:off x="453304" y="3508579"/>
              <a:ext cx="1157405" cy="1207008"/>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p:cNvCxnSpPr/>
            <p:nvPr/>
          </p:nvCxnSpPr>
          <p:spPr>
            <a:xfrm flipH="1">
              <a:off x="1004128" y="4121642"/>
              <a:ext cx="12602" cy="3566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868804" y="4103354"/>
              <a:ext cx="154228" cy="2339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929099" y="4027543"/>
              <a:ext cx="188198" cy="1881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grpSp>
      <p:grpSp>
        <p:nvGrpSpPr>
          <p:cNvPr id="7" name="Group 6"/>
          <p:cNvGrpSpPr/>
          <p:nvPr/>
        </p:nvGrpSpPr>
        <p:grpSpPr>
          <a:xfrm>
            <a:off x="3491862" y="3470031"/>
            <a:ext cx="880626" cy="896886"/>
            <a:chOff x="7290276" y="1977535"/>
            <a:chExt cx="1207008" cy="1229292"/>
          </a:xfrm>
        </p:grpSpPr>
        <p:sp>
          <p:nvSpPr>
            <p:cNvPr id="13" name="Oval 12"/>
            <p:cNvSpPr/>
            <p:nvPr/>
          </p:nvSpPr>
          <p:spPr>
            <a:xfrm>
              <a:off x="7290276" y="1999819"/>
              <a:ext cx="1207008" cy="1207008"/>
            </a:xfrm>
            <a:prstGeom prst="ellipse">
              <a:avLst/>
            </a:prstGeom>
            <a:solidFill>
              <a:srgbClr val="3945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pic>
          <p:nvPicPr>
            <p:cNvPr id="26" name="Picture 2" descr="Background of "/>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ackgroundRemoval t="24760" b="65815" l="29553" r="70128"/>
                      </a14:imgEffect>
                    </a14:imgLayer>
                  </a14:imgProps>
                </a:ext>
                <a:ext uri="{28A0092B-C50C-407E-A947-70E740481C1C}">
                  <a14:useLocalDpi xmlns:a14="http://schemas.microsoft.com/office/drawing/2010/main" val="0"/>
                </a:ext>
              </a:extLst>
            </a:blip>
            <a:srcRect l="29275" t="22893" r="27786" b="32327"/>
            <a:stretch/>
          </p:blipFill>
          <p:spPr bwMode="auto">
            <a:xfrm>
              <a:off x="7339879" y="1977535"/>
              <a:ext cx="1157405" cy="1207008"/>
            </a:xfrm>
            <a:prstGeom prst="rect">
              <a:avLst/>
            </a:prstGeom>
            <a:noFill/>
            <a:extLst>
              <a:ext uri="{909E8E84-426E-40DD-AFC4-6F175D3DCCD1}">
                <a14:hiddenFill xmlns:a14="http://schemas.microsoft.com/office/drawing/2010/main">
                  <a:solidFill>
                    <a:srgbClr val="FFFFFF"/>
                  </a:solidFill>
                </a14:hiddenFill>
              </a:ext>
            </a:extLst>
          </p:spPr>
        </p:pic>
        <p:cxnSp>
          <p:nvCxnSpPr>
            <p:cNvPr id="27" name="Straight Connector 26"/>
            <p:cNvCxnSpPr/>
            <p:nvPr/>
          </p:nvCxnSpPr>
          <p:spPr>
            <a:xfrm flipH="1">
              <a:off x="7881178" y="2590598"/>
              <a:ext cx="12602" cy="3566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7900082" y="2289385"/>
              <a:ext cx="94265" cy="28292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7806149" y="2496499"/>
              <a:ext cx="188198" cy="1881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grpSp>
      <p:sp>
        <p:nvSpPr>
          <p:cNvPr id="30" name="Rectangle 29"/>
          <p:cNvSpPr/>
          <p:nvPr/>
        </p:nvSpPr>
        <p:spPr>
          <a:xfrm>
            <a:off x="625191" y="985199"/>
            <a:ext cx="4228162" cy="433196"/>
          </a:xfrm>
          <a:prstGeom prst="rect">
            <a:avLst/>
          </a:prstGeom>
        </p:spPr>
        <p:txBody>
          <a:bodyPr wrap="square">
            <a:spAutoFit/>
          </a:bodyPr>
          <a:lstStyle/>
          <a:p>
            <a:r>
              <a:rPr lang="en-US" sz="2215"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Lorem ipsum dolor sis </a:t>
            </a:r>
            <a:r>
              <a:rPr lang="en-US" sz="2215" dirty="0" err="1">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emet</a:t>
            </a:r>
            <a:endParaRPr lang="id-ID" sz="2215"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32" name="Rectangle 31"/>
          <p:cNvSpPr/>
          <p:nvPr/>
        </p:nvSpPr>
        <p:spPr>
          <a:xfrm>
            <a:off x="1621653" y="2977662"/>
            <a:ext cx="1936302" cy="404726"/>
          </a:xfrm>
          <a:prstGeom prst="rect">
            <a:avLst/>
          </a:prstGeom>
        </p:spPr>
        <p:txBody>
          <a:bodyPr wrap="square">
            <a:spAutoFit/>
          </a:bodyPr>
          <a:lstStyle/>
          <a:p>
            <a:r>
              <a:rPr lang="en-US" sz="1015" dirty="0">
                <a:solidFill>
                  <a:srgbClr val="394555"/>
                </a:solidFill>
                <a:latin typeface="Segoe UI Black" panose="020B0A02040204020203" pitchFamily="34" charset="0"/>
                <a:ea typeface="Segoe UI Black" panose="020B0A02040204020203" pitchFamily="34" charset="0"/>
                <a:cs typeface="Segoe UI Black" panose="020B0A02040204020203" pitchFamily="34" charset="0"/>
              </a:rPr>
              <a:t>Lorem ipsum dolor sis </a:t>
            </a:r>
            <a:r>
              <a:rPr lang="en-US" sz="1015" dirty="0" err="1">
                <a:solidFill>
                  <a:srgbClr val="394555"/>
                </a:solidFill>
                <a:latin typeface="Segoe UI Black" panose="020B0A02040204020203" pitchFamily="34" charset="0"/>
                <a:ea typeface="Segoe UI Black" panose="020B0A02040204020203" pitchFamily="34" charset="0"/>
                <a:cs typeface="Segoe UI Black" panose="020B0A02040204020203" pitchFamily="34" charset="0"/>
              </a:rPr>
              <a:t>emet</a:t>
            </a:r>
            <a:endParaRPr lang="id-ID" sz="1015" dirty="0">
              <a:solidFill>
                <a:srgbClr val="394555"/>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33" name="Rectangle 32"/>
          <p:cNvSpPr/>
          <p:nvPr/>
        </p:nvSpPr>
        <p:spPr>
          <a:xfrm>
            <a:off x="4456118" y="3165867"/>
            <a:ext cx="1739528" cy="1966692"/>
          </a:xfrm>
          <a:prstGeom prst="rect">
            <a:avLst/>
          </a:prstGeom>
        </p:spPr>
        <p:txBody>
          <a:bodyPr wrap="square">
            <a:spAutoFit/>
          </a:bodyPr>
          <a:lstStyle/>
          <a:p>
            <a:pPr>
              <a:lnSpc>
                <a:spcPct val="150000"/>
              </a:lnSpc>
            </a:pPr>
            <a:r>
              <a:rPr lang="id-ID" sz="1015" dirty="0">
                <a:solidFill>
                  <a:srgbClr val="000000"/>
                </a:solidFill>
                <a:latin typeface="Open Sans"/>
              </a:rPr>
              <a:t>Etiam condimentum mauris sit amet urna dictum efficitur. In augue massa, semper id libero nec, pulvinar rutrum magna. Sed at ligula elementum, aliquet nulla eu, molestie enim. </a:t>
            </a:r>
            <a:endParaRPr lang="id-ID" sz="1015" dirty="0"/>
          </a:p>
        </p:txBody>
      </p:sp>
      <p:sp>
        <p:nvSpPr>
          <p:cNvPr id="41" name="Rectangle 40"/>
          <p:cNvSpPr/>
          <p:nvPr/>
        </p:nvSpPr>
        <p:spPr>
          <a:xfrm>
            <a:off x="4435191" y="2989385"/>
            <a:ext cx="1936302" cy="404726"/>
          </a:xfrm>
          <a:prstGeom prst="rect">
            <a:avLst/>
          </a:prstGeom>
        </p:spPr>
        <p:txBody>
          <a:bodyPr wrap="square">
            <a:spAutoFit/>
          </a:bodyPr>
          <a:lstStyle/>
          <a:p>
            <a:r>
              <a:rPr lang="en-US" sz="1015" dirty="0">
                <a:solidFill>
                  <a:srgbClr val="394555"/>
                </a:solidFill>
                <a:latin typeface="Segoe UI Black" panose="020B0A02040204020203" pitchFamily="34" charset="0"/>
                <a:ea typeface="Segoe UI Black" panose="020B0A02040204020203" pitchFamily="34" charset="0"/>
                <a:cs typeface="Segoe UI Black" panose="020B0A02040204020203" pitchFamily="34" charset="0"/>
              </a:rPr>
              <a:t>Lorem ipsum dolor sis </a:t>
            </a:r>
            <a:r>
              <a:rPr lang="en-US" sz="1015" dirty="0" err="1">
                <a:solidFill>
                  <a:srgbClr val="394555"/>
                </a:solidFill>
                <a:latin typeface="Segoe UI Black" panose="020B0A02040204020203" pitchFamily="34" charset="0"/>
                <a:ea typeface="Segoe UI Black" panose="020B0A02040204020203" pitchFamily="34" charset="0"/>
                <a:cs typeface="Segoe UI Black" panose="020B0A02040204020203" pitchFamily="34" charset="0"/>
              </a:rPr>
              <a:t>emet</a:t>
            </a:r>
            <a:endParaRPr lang="id-ID" sz="1015" dirty="0">
              <a:solidFill>
                <a:srgbClr val="394555"/>
              </a:solidFill>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12" name="Picture Placeholder 11"/>
          <p:cNvPicPr>
            <a:picLocks noGrp="1" noChangeAspect="1"/>
          </p:cNvPicPr>
          <p:nvPr>
            <p:ph type="pic" sz="quarter" idx="10"/>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9467" b="9467"/>
          <a:stretch>
            <a:fillRect/>
          </a:stretch>
        </p:blipFill>
        <p:spPr/>
      </p:pic>
    </p:spTree>
    <p:extLst>
      <p:ext uri="{BB962C8B-B14F-4D97-AF65-F5344CB8AC3E}">
        <p14:creationId xmlns:p14="http://schemas.microsoft.com/office/powerpoint/2010/main" val="3532331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5766" r="5766"/>
          <a:stretch>
            <a:fillRect/>
          </a:stretch>
        </p:blipFill>
        <p:spPr/>
      </p:pic>
      <p:sp>
        <p:nvSpPr>
          <p:cNvPr id="27" name="Freeform 26"/>
          <p:cNvSpPr/>
          <p:nvPr/>
        </p:nvSpPr>
        <p:spPr>
          <a:xfrm flipV="1">
            <a:off x="0" y="-1"/>
            <a:ext cx="6858000" cy="9143998"/>
          </a:xfrm>
          <a:custGeom>
            <a:avLst/>
            <a:gdLst>
              <a:gd name="connsiteX0" fmla="*/ 0 w 6858000"/>
              <a:gd name="connsiteY0" fmla="*/ 9905998 h 9905998"/>
              <a:gd name="connsiteX1" fmla="*/ 6858000 w 6858000"/>
              <a:gd name="connsiteY1" fmla="*/ 9905998 h 9905998"/>
              <a:gd name="connsiteX2" fmla="*/ 6858000 w 6858000"/>
              <a:gd name="connsiteY2" fmla="*/ 7810497 h 9905998"/>
              <a:gd name="connsiteX3" fmla="*/ 6858000 w 6858000"/>
              <a:gd name="connsiteY3" fmla="*/ 6953251 h 9905998"/>
              <a:gd name="connsiteX4" fmla="*/ 6858000 w 6858000"/>
              <a:gd name="connsiteY4" fmla="*/ 0 h 9905998"/>
              <a:gd name="connsiteX5" fmla="*/ 4538663 w 6858000"/>
              <a:gd name="connsiteY5" fmla="*/ 0 h 9905998"/>
              <a:gd name="connsiteX6" fmla="*/ 3533776 w 6858000"/>
              <a:gd name="connsiteY6" fmla="*/ 4019548 h 9905998"/>
              <a:gd name="connsiteX7" fmla="*/ 0 w 6858000"/>
              <a:gd name="connsiteY7" fmla="*/ 4019548 h 990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58000" h="9905998">
                <a:moveTo>
                  <a:pt x="0" y="9905998"/>
                </a:moveTo>
                <a:lnTo>
                  <a:pt x="6858000" y="9905998"/>
                </a:lnTo>
                <a:lnTo>
                  <a:pt x="6858000" y="7810497"/>
                </a:lnTo>
                <a:lnTo>
                  <a:pt x="6858000" y="6953251"/>
                </a:lnTo>
                <a:lnTo>
                  <a:pt x="6858000" y="0"/>
                </a:lnTo>
                <a:lnTo>
                  <a:pt x="4538663" y="0"/>
                </a:lnTo>
                <a:lnTo>
                  <a:pt x="3533776" y="4019548"/>
                </a:lnTo>
                <a:lnTo>
                  <a:pt x="0" y="401954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25" name="Rectangle 24"/>
          <p:cNvSpPr/>
          <p:nvPr/>
        </p:nvSpPr>
        <p:spPr>
          <a:xfrm>
            <a:off x="0" y="0"/>
            <a:ext cx="6858000" cy="2725615"/>
          </a:xfrm>
          <a:prstGeom prst="rect">
            <a:avLst/>
          </a:prstGeom>
          <a:solidFill>
            <a:srgbClr val="3945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16" name="Rectangle 6"/>
          <p:cNvSpPr/>
          <p:nvPr/>
        </p:nvSpPr>
        <p:spPr>
          <a:xfrm>
            <a:off x="263769" y="343949"/>
            <a:ext cx="1181686" cy="378097"/>
          </a:xfrm>
          <a:custGeom>
            <a:avLst/>
            <a:gdLst>
              <a:gd name="connsiteX0" fmla="*/ 0 w 3829050"/>
              <a:gd name="connsiteY0" fmla="*/ 0 h 419100"/>
              <a:gd name="connsiteX1" fmla="*/ 3829050 w 3829050"/>
              <a:gd name="connsiteY1" fmla="*/ 0 h 419100"/>
              <a:gd name="connsiteX2" fmla="*/ 3829050 w 3829050"/>
              <a:gd name="connsiteY2" fmla="*/ 419100 h 419100"/>
              <a:gd name="connsiteX3" fmla="*/ 0 w 3829050"/>
              <a:gd name="connsiteY3" fmla="*/ 419100 h 419100"/>
              <a:gd name="connsiteX4" fmla="*/ 0 w 3829050"/>
              <a:gd name="connsiteY4" fmla="*/ 0 h 419100"/>
              <a:gd name="connsiteX0" fmla="*/ 0 w 3829050"/>
              <a:gd name="connsiteY0" fmla="*/ 0 h 419100"/>
              <a:gd name="connsiteX1" fmla="*/ 3829050 w 3829050"/>
              <a:gd name="connsiteY1" fmla="*/ 0 h 419100"/>
              <a:gd name="connsiteX2" fmla="*/ 3486150 w 3829050"/>
              <a:gd name="connsiteY2" fmla="*/ 419100 h 419100"/>
              <a:gd name="connsiteX3" fmla="*/ 0 w 3829050"/>
              <a:gd name="connsiteY3" fmla="*/ 419100 h 419100"/>
              <a:gd name="connsiteX4" fmla="*/ 0 w 3829050"/>
              <a:gd name="connsiteY4" fmla="*/ 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419100">
                <a:moveTo>
                  <a:pt x="0" y="0"/>
                </a:moveTo>
                <a:lnTo>
                  <a:pt x="3829050" y="0"/>
                </a:lnTo>
                <a:lnTo>
                  <a:pt x="3486150" y="419100"/>
                </a:lnTo>
                <a:lnTo>
                  <a:pt x="0" y="419100"/>
                </a:lnTo>
                <a:lnTo>
                  <a:pt x="0" y="0"/>
                </a:lnTo>
                <a:close/>
              </a:path>
            </a:pathLst>
          </a:cu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5" name="Rectangle 4"/>
          <p:cNvSpPr/>
          <p:nvPr/>
        </p:nvSpPr>
        <p:spPr>
          <a:xfrm>
            <a:off x="495257" y="343950"/>
            <a:ext cx="807751" cy="369282"/>
          </a:xfrm>
          <a:prstGeom prst="rect">
            <a:avLst/>
          </a:prstGeom>
          <a:noFill/>
        </p:spPr>
        <p:txBody>
          <a:bodyPr wrap="none" lIns="84406" tIns="42203" rIns="84406" bIns="42203">
            <a:spAutoFit/>
          </a:bodyPr>
          <a:lstStyle/>
          <a:p>
            <a:pPr algn="ctr"/>
            <a:r>
              <a:rPr lang="id-ID" sz="1846" dirty="0">
                <a:ln w="0"/>
                <a:solidFill>
                  <a:schemeClr val="bg1"/>
                </a:solidFill>
                <a:effectLst>
                  <a:outerShdw blurRad="38100" dist="19050" dir="2700000" algn="tl" rotWithShape="0">
                    <a:schemeClr val="dk1">
                      <a:alpha val="40000"/>
                    </a:schemeClr>
                  </a:outerShdw>
                </a:effectLst>
              </a:rPr>
              <a:t>BAB IV</a:t>
            </a:r>
            <a:endParaRPr lang="en-US" sz="1846" dirty="0">
              <a:ln w="0"/>
              <a:solidFill>
                <a:schemeClr val="bg1"/>
              </a:solidFill>
              <a:effectLst>
                <a:outerShdw blurRad="38100" dist="19050" dir="2700000" algn="tl" rotWithShape="0">
                  <a:schemeClr val="dk1">
                    <a:alpha val="40000"/>
                  </a:schemeClr>
                </a:outerShdw>
              </a:effectLst>
            </a:endParaRPr>
          </a:p>
        </p:txBody>
      </p:sp>
      <p:sp>
        <p:nvSpPr>
          <p:cNvPr id="9" name="Rectangle 8"/>
          <p:cNvSpPr/>
          <p:nvPr/>
        </p:nvSpPr>
        <p:spPr>
          <a:xfrm>
            <a:off x="668215" y="1037492"/>
            <a:ext cx="5591909" cy="1285480"/>
          </a:xfrm>
          <a:prstGeom prst="rect">
            <a:avLst/>
          </a:prstGeom>
        </p:spPr>
        <p:txBody>
          <a:bodyPr wrap="square">
            <a:spAutoFit/>
          </a:bodyPr>
          <a:lstStyle/>
          <a:p>
            <a:pPr>
              <a:lnSpc>
                <a:spcPct val="150000"/>
              </a:lnSpc>
            </a:pPr>
            <a:r>
              <a:rPr lang="id-ID" sz="1292" dirty="0">
                <a:solidFill>
                  <a:schemeClr val="bg1"/>
                </a:solidFill>
                <a:latin typeface="Open Sans"/>
              </a:rPr>
              <a:t>Lorem ipsum dolor sit amet, consectetur adipiscing elit. Cras non tristique magna. Sed sodales lobortis est sit amet placerat. Aliquam ac pharetra lacus, in pretium tortor. Morbi tincidunt porta eros, id facilisis diam finibus eu. Donec tempus diam eget diam dictum fringilla. </a:t>
            </a:r>
          </a:p>
        </p:txBody>
      </p:sp>
      <p:sp>
        <p:nvSpPr>
          <p:cNvPr id="17" name="Rectangle 16"/>
          <p:cNvSpPr/>
          <p:nvPr/>
        </p:nvSpPr>
        <p:spPr>
          <a:xfrm>
            <a:off x="1814925" y="381124"/>
            <a:ext cx="1595531" cy="341006"/>
          </a:xfrm>
          <a:prstGeom prst="rect">
            <a:avLst/>
          </a:prstGeom>
          <a:noFill/>
        </p:spPr>
        <p:txBody>
          <a:bodyPr wrap="none" lIns="84406" tIns="42203" rIns="84406" bIns="42203">
            <a:spAutoFit/>
          </a:bodyPr>
          <a:lstStyle/>
          <a:p>
            <a:pPr algn="ctr"/>
            <a:r>
              <a:rPr lang="en-US" sz="1662" b="1" dirty="0">
                <a:ln w="0"/>
                <a:solidFill>
                  <a:schemeClr val="bg1"/>
                </a:solidFill>
                <a:latin typeface="Tahoma" panose="020B0604030504040204" pitchFamily="34" charset="0"/>
                <a:ea typeface="Tahoma" panose="020B0604030504040204" pitchFamily="34" charset="0"/>
                <a:cs typeface="Tahoma" panose="020B0604030504040204" pitchFamily="34" charset="0"/>
              </a:rPr>
              <a:t>Lorem Ipsum</a:t>
            </a:r>
            <a:endParaRPr lang="en-US" sz="1662" dirty="0">
              <a:ln w="0"/>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
        <p:nvSpPr>
          <p:cNvPr id="18" name="TextBox 17"/>
          <p:cNvSpPr txBox="1"/>
          <p:nvPr/>
        </p:nvSpPr>
        <p:spPr>
          <a:xfrm>
            <a:off x="3611751" y="470828"/>
            <a:ext cx="2290349" cy="234360"/>
          </a:xfrm>
          <a:prstGeom prst="rect">
            <a:avLst/>
          </a:prstGeom>
          <a:noFill/>
        </p:spPr>
        <p:txBody>
          <a:bodyPr wrap="square" rtlCol="0">
            <a:spAutoFit/>
          </a:bodyPr>
          <a:lstStyle/>
          <a:p>
            <a:r>
              <a:rPr lang="id-ID" sz="923" dirty="0">
                <a:solidFill>
                  <a:schemeClr val="bg1"/>
                </a:solidFill>
              </a:rPr>
              <a:t>Neque porro quisquam est qui dolorem ...</a:t>
            </a:r>
          </a:p>
        </p:txBody>
      </p:sp>
      <p:sp>
        <p:nvSpPr>
          <p:cNvPr id="10" name="Rectangle 9"/>
          <p:cNvSpPr/>
          <p:nvPr/>
        </p:nvSpPr>
        <p:spPr>
          <a:xfrm>
            <a:off x="4286134" y="3400329"/>
            <a:ext cx="1991574" cy="4864922"/>
          </a:xfrm>
          <a:prstGeom prst="rect">
            <a:avLst/>
          </a:prstGeom>
        </p:spPr>
        <p:txBody>
          <a:bodyPr wrap="square">
            <a:spAutoFit/>
          </a:bodyPr>
          <a:lstStyle/>
          <a:p>
            <a:pPr>
              <a:lnSpc>
                <a:spcPct val="150000"/>
              </a:lnSpc>
            </a:pPr>
            <a:r>
              <a:rPr lang="id-ID" sz="1292" dirty="0">
                <a:solidFill>
                  <a:srgbClr val="000000"/>
                </a:solidFill>
                <a:latin typeface="Open Sans"/>
              </a:rPr>
              <a:t>Etiam condimentum mauris sit amet urna dictum efficitur. In augue massa, semper id libero nec, pulvinar rutrum magna. Sed at ligula elementum, aliquet nulla eu, molestie enim. Cras sit amet libero at arcu lacinia venenatis vitae sed erat. Pellentesque facilisis est a diam vestibulum, molestie imperdiet augue fermentum. </a:t>
            </a:r>
            <a:endParaRPr lang="id-ID" sz="1292" dirty="0"/>
          </a:p>
        </p:txBody>
      </p:sp>
      <p:grpSp>
        <p:nvGrpSpPr>
          <p:cNvPr id="7" name="Group 6"/>
          <p:cNvGrpSpPr/>
          <p:nvPr/>
        </p:nvGrpSpPr>
        <p:grpSpPr>
          <a:xfrm>
            <a:off x="680378" y="3356600"/>
            <a:ext cx="963365" cy="977961"/>
            <a:chOff x="451326" y="3470479"/>
            <a:chExt cx="1207008" cy="1225296"/>
          </a:xfrm>
        </p:grpSpPr>
        <p:sp>
          <p:nvSpPr>
            <p:cNvPr id="2" name="Oval 1"/>
            <p:cNvSpPr/>
            <p:nvPr/>
          </p:nvSpPr>
          <p:spPr>
            <a:xfrm>
              <a:off x="451326" y="3488767"/>
              <a:ext cx="1207008" cy="1207008"/>
            </a:xfrm>
            <a:prstGeom prst="ellipse">
              <a:avLst/>
            </a:prstGeom>
            <a:solidFill>
              <a:srgbClr val="3945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grpSp>
          <p:nvGrpSpPr>
            <p:cNvPr id="23" name="Group 22"/>
            <p:cNvGrpSpPr/>
            <p:nvPr/>
          </p:nvGrpSpPr>
          <p:grpSpPr>
            <a:xfrm>
              <a:off x="500929" y="3470479"/>
              <a:ext cx="1157405" cy="1207008"/>
              <a:chOff x="577129" y="1294207"/>
              <a:chExt cx="1157405" cy="1207008"/>
            </a:xfrm>
          </p:grpSpPr>
          <p:pic>
            <p:nvPicPr>
              <p:cNvPr id="2050" name="Picture 2" descr="Background of "/>
              <p:cNvPicPr>
                <a:picLocks noChangeAspect="1" noChangeArrowheads="1"/>
              </p:cNvPicPr>
              <p:nvPr/>
            </p:nvPicPr>
            <p:blipFill rotWithShape="1">
              <a:blip r:embed="rId4" cstate="print">
                <a:lum bright="70000" contrast="-70000"/>
                <a:extLst>
                  <a:ext uri="{BEBA8EAE-BF5A-486C-A8C5-ECC9F3942E4B}">
                    <a14:imgProps xmlns:a14="http://schemas.microsoft.com/office/drawing/2010/main">
                      <a14:imgLayer r:embed="rId5">
                        <a14:imgEffect>
                          <a14:backgroundRemoval t="24760" b="65815" l="29553" r="70128"/>
                        </a14:imgEffect>
                      </a14:imgLayer>
                    </a14:imgProps>
                  </a:ext>
                  <a:ext uri="{28A0092B-C50C-407E-A947-70E740481C1C}">
                    <a14:useLocalDpi xmlns:a14="http://schemas.microsoft.com/office/drawing/2010/main" val="0"/>
                  </a:ext>
                </a:extLst>
              </a:blip>
              <a:srcRect l="29275" t="22893" r="27786" b="32327"/>
              <a:stretch/>
            </p:blipFill>
            <p:spPr bwMode="auto">
              <a:xfrm>
                <a:off x="577129" y="1294207"/>
                <a:ext cx="1157405" cy="1207008"/>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Connector 5"/>
              <p:cNvCxnSpPr/>
              <p:nvPr/>
            </p:nvCxnSpPr>
            <p:spPr>
              <a:xfrm flipH="1" flipV="1">
                <a:off x="1118428" y="1481328"/>
                <a:ext cx="12602" cy="4259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983104" y="1888982"/>
                <a:ext cx="154228" cy="2339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1043399" y="1813171"/>
                <a:ext cx="188198" cy="1881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grpSp>
      </p:grpSp>
      <p:sp>
        <p:nvSpPr>
          <p:cNvPr id="8" name="Rectangle 7"/>
          <p:cNvSpPr/>
          <p:nvPr/>
        </p:nvSpPr>
        <p:spPr>
          <a:xfrm>
            <a:off x="4267825" y="3023240"/>
            <a:ext cx="1743007" cy="369282"/>
          </a:xfrm>
          <a:prstGeom prst="rect">
            <a:avLst/>
          </a:prstGeom>
          <a:noFill/>
        </p:spPr>
        <p:txBody>
          <a:bodyPr wrap="none" lIns="84406" tIns="42203" rIns="84406" bIns="42203">
            <a:spAutoFit/>
          </a:bodyPr>
          <a:lstStyle/>
          <a:p>
            <a:pPr algn="ctr"/>
            <a:r>
              <a:rPr lang="id-ID" sz="1846" dirty="0">
                <a:ln w="0"/>
                <a:solidFill>
                  <a:srgbClr val="394555"/>
                </a:solidFill>
                <a:latin typeface="Segoe UI Black" panose="020B0A02040204020203" pitchFamily="34" charset="0"/>
                <a:ea typeface="Segoe UI Black" panose="020B0A02040204020203" pitchFamily="34" charset="0"/>
                <a:cs typeface="Segoe UI Black" panose="020B0A02040204020203" pitchFamily="34" charset="0"/>
              </a:rPr>
              <a:t>KESIMPULAN</a:t>
            </a:r>
            <a:endParaRPr lang="en-US" sz="1846" dirty="0">
              <a:ln w="0"/>
              <a:solidFill>
                <a:srgbClr val="394555"/>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28" name="Rectangle 27"/>
          <p:cNvSpPr/>
          <p:nvPr/>
        </p:nvSpPr>
        <p:spPr>
          <a:xfrm>
            <a:off x="2047026" y="3189313"/>
            <a:ext cx="1739528" cy="1966692"/>
          </a:xfrm>
          <a:prstGeom prst="rect">
            <a:avLst/>
          </a:prstGeom>
        </p:spPr>
        <p:txBody>
          <a:bodyPr wrap="square">
            <a:spAutoFit/>
          </a:bodyPr>
          <a:lstStyle/>
          <a:p>
            <a:pPr>
              <a:lnSpc>
                <a:spcPct val="150000"/>
              </a:lnSpc>
            </a:pPr>
            <a:r>
              <a:rPr lang="id-ID" sz="1015" dirty="0">
                <a:latin typeface="Open Sans"/>
              </a:rPr>
              <a:t>Etiam condimentum mauris sit amet urna dictum efficitur. In augue massa, semper id libero nec, pulvinar rutrum magna. Sed at ligula elementum, aliquet nulla eu, molestie enim. </a:t>
            </a:r>
            <a:endParaRPr lang="id-ID" sz="1015" dirty="0"/>
          </a:p>
        </p:txBody>
      </p:sp>
      <p:sp>
        <p:nvSpPr>
          <p:cNvPr id="29" name="Rectangle 28"/>
          <p:cNvSpPr/>
          <p:nvPr/>
        </p:nvSpPr>
        <p:spPr>
          <a:xfrm>
            <a:off x="2026099" y="3012831"/>
            <a:ext cx="1936302" cy="404726"/>
          </a:xfrm>
          <a:prstGeom prst="rect">
            <a:avLst/>
          </a:prstGeom>
        </p:spPr>
        <p:txBody>
          <a:bodyPr wrap="square">
            <a:spAutoFit/>
          </a:bodyPr>
          <a:lstStyle/>
          <a:p>
            <a:r>
              <a:rPr lang="en-US" sz="1015" dirty="0">
                <a:latin typeface="Segoe UI Black" panose="020B0A02040204020203" pitchFamily="34" charset="0"/>
                <a:ea typeface="Segoe UI Black" panose="020B0A02040204020203" pitchFamily="34" charset="0"/>
                <a:cs typeface="Segoe UI Black" panose="020B0A02040204020203" pitchFamily="34" charset="0"/>
              </a:rPr>
              <a:t>Lorem ipsum dolor sis </a:t>
            </a:r>
            <a:r>
              <a:rPr lang="en-US" sz="1015" dirty="0" err="1">
                <a:latin typeface="Segoe UI Black" panose="020B0A02040204020203" pitchFamily="34" charset="0"/>
                <a:ea typeface="Segoe UI Black" panose="020B0A02040204020203" pitchFamily="34" charset="0"/>
                <a:cs typeface="Segoe UI Black" panose="020B0A02040204020203" pitchFamily="34" charset="0"/>
              </a:rPr>
              <a:t>emet</a:t>
            </a:r>
            <a:endParaRPr lang="id-ID" sz="1015" dirty="0">
              <a:latin typeface="Segoe UI Black" panose="020B0A02040204020203" pitchFamily="34" charset="0"/>
              <a:ea typeface="Segoe UI Black" panose="020B0A02040204020203" pitchFamily="34" charset="0"/>
              <a:cs typeface="Segoe UI Black" panose="020B0A02040204020203" pitchFamily="34" charset="0"/>
            </a:endParaRPr>
          </a:p>
        </p:txBody>
      </p:sp>
    </p:spTree>
    <p:extLst>
      <p:ext uri="{BB962C8B-B14F-4D97-AF65-F5344CB8AC3E}">
        <p14:creationId xmlns:p14="http://schemas.microsoft.com/office/powerpoint/2010/main" val="4082574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1000"/>
            <a:lum/>
          </a:blip>
          <a:srcRect/>
          <a:stretch>
            <a:fillRect l="-58000" r="-58000"/>
          </a:stretch>
        </a:blipFill>
        <a:effectLst/>
      </p:bgPr>
    </p:bg>
    <p:spTree>
      <p:nvGrpSpPr>
        <p:cNvPr id="1" name=""/>
        <p:cNvGrpSpPr/>
        <p:nvPr/>
      </p:nvGrpSpPr>
      <p:grpSpPr>
        <a:xfrm>
          <a:off x="0" y="0"/>
          <a:ext cx="0" cy="0"/>
          <a:chOff x="0" y="0"/>
          <a:chExt cx="0" cy="0"/>
        </a:xfrm>
      </p:grpSpPr>
      <p:sp>
        <p:nvSpPr>
          <p:cNvPr id="3" name="Rectangle 2"/>
          <p:cNvSpPr/>
          <p:nvPr/>
        </p:nvSpPr>
        <p:spPr>
          <a:xfrm>
            <a:off x="0" y="0"/>
            <a:ext cx="6858000" cy="9144000"/>
          </a:xfrm>
          <a:prstGeom prst="rect">
            <a:avLst/>
          </a:prstGeom>
          <a:solidFill>
            <a:srgbClr val="00206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5" name="Rectangle 4"/>
          <p:cNvSpPr/>
          <p:nvPr/>
        </p:nvSpPr>
        <p:spPr>
          <a:xfrm>
            <a:off x="824782" y="521383"/>
            <a:ext cx="3844989" cy="2386630"/>
          </a:xfrm>
          <a:prstGeom prst="rect">
            <a:avLst/>
          </a:prstGeom>
          <a:noFill/>
        </p:spPr>
        <p:txBody>
          <a:bodyPr wrap="square" lIns="84406" tIns="42203" rIns="84406" bIns="42203">
            <a:spAutoFit/>
          </a:bodyPr>
          <a:lstStyle/>
          <a:p>
            <a:r>
              <a:rPr lang="id-ID" sz="498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UCAPAN</a:t>
            </a:r>
          </a:p>
          <a:p>
            <a:r>
              <a:rPr lang="id-ID" sz="498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TERIMA </a:t>
            </a:r>
          </a:p>
          <a:p>
            <a:r>
              <a:rPr lang="id-ID" sz="498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KASIH</a:t>
            </a:r>
            <a:endParaRPr lang="en-US" sz="498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7" name="Rectangle 6"/>
          <p:cNvSpPr/>
          <p:nvPr/>
        </p:nvSpPr>
        <p:spPr>
          <a:xfrm>
            <a:off x="2629107" y="3476989"/>
            <a:ext cx="3153593" cy="4433408"/>
          </a:xfrm>
          <a:prstGeom prst="rect">
            <a:avLst/>
          </a:prstGeom>
          <a:noFill/>
        </p:spPr>
        <p:txBody>
          <a:bodyPr wrap="square" lIns="84406" tIns="42203" rIns="84406" bIns="42203">
            <a:spAutoFit/>
          </a:bodyPr>
          <a:lstStyle/>
          <a:p>
            <a:pPr algn="r"/>
            <a:r>
              <a:rPr lang="id-ID" sz="1662" dirty="0">
                <a:ln w="0"/>
                <a:solidFill>
                  <a:schemeClr val="bg1">
                    <a:lumMod val="95000"/>
                  </a:schemeClr>
                </a:solidFill>
              </a:rPr>
              <a:t>Kepada Tuhan Yang Maha Esa yang telah memberikan</a:t>
            </a:r>
          </a:p>
          <a:p>
            <a:pPr algn="r"/>
            <a:r>
              <a:rPr lang="id-ID" sz="1662" dirty="0">
                <a:ln w="0"/>
                <a:solidFill>
                  <a:schemeClr val="bg1">
                    <a:lumMod val="95000"/>
                  </a:schemeClr>
                </a:solidFill>
              </a:rPr>
              <a:t>Kesempatan kepada saya untuk terus berkarya </a:t>
            </a:r>
          </a:p>
          <a:p>
            <a:pPr algn="r"/>
            <a:endParaRPr lang="id-ID" sz="1662" dirty="0">
              <a:ln w="0"/>
              <a:solidFill>
                <a:schemeClr val="bg1">
                  <a:lumMod val="95000"/>
                </a:schemeClr>
              </a:solidFill>
            </a:endParaRPr>
          </a:p>
          <a:p>
            <a:pPr algn="r"/>
            <a:r>
              <a:rPr lang="id-ID" sz="1662" dirty="0">
                <a:ln w="0"/>
                <a:solidFill>
                  <a:schemeClr val="bg1">
                    <a:lumMod val="95000"/>
                  </a:schemeClr>
                </a:solidFill>
              </a:rPr>
              <a:t>Orang tua yang telah membesarkan dan dengan sabar</a:t>
            </a:r>
          </a:p>
          <a:p>
            <a:pPr algn="r"/>
            <a:r>
              <a:rPr lang="id-ID" sz="1662" dirty="0">
                <a:ln w="0"/>
                <a:solidFill>
                  <a:schemeClr val="bg1">
                    <a:lumMod val="95000"/>
                  </a:schemeClr>
                </a:solidFill>
              </a:rPr>
              <a:t>Membimbing saya hingga saat ini</a:t>
            </a:r>
          </a:p>
          <a:p>
            <a:pPr algn="r"/>
            <a:endParaRPr lang="id-ID" sz="1662" dirty="0">
              <a:ln w="0"/>
              <a:solidFill>
                <a:schemeClr val="bg1">
                  <a:lumMod val="95000"/>
                </a:schemeClr>
              </a:solidFill>
            </a:endParaRPr>
          </a:p>
          <a:p>
            <a:pPr algn="r"/>
            <a:r>
              <a:rPr lang="id-ID" sz="1662" dirty="0">
                <a:ln w="0"/>
                <a:solidFill>
                  <a:schemeClr val="bg1">
                    <a:lumMod val="95000"/>
                  </a:schemeClr>
                </a:solidFill>
              </a:rPr>
              <a:t>Saudara yang membantu dan menginspirasi saya menulis</a:t>
            </a:r>
          </a:p>
          <a:p>
            <a:pPr algn="r"/>
            <a:endParaRPr lang="id-ID" sz="1662" dirty="0">
              <a:ln w="0"/>
              <a:solidFill>
                <a:schemeClr val="bg1">
                  <a:lumMod val="95000"/>
                </a:schemeClr>
              </a:solidFill>
            </a:endParaRPr>
          </a:p>
          <a:p>
            <a:pPr algn="r"/>
            <a:r>
              <a:rPr lang="id-ID" sz="1662" dirty="0">
                <a:ln w="0"/>
                <a:solidFill>
                  <a:schemeClr val="bg1">
                    <a:lumMod val="95000"/>
                  </a:schemeClr>
                </a:solidFill>
              </a:rPr>
              <a:t>Dan khusus saya persembahkan buku/ebook ini spesial untuk</a:t>
            </a:r>
          </a:p>
          <a:p>
            <a:pPr algn="r"/>
            <a:r>
              <a:rPr lang="id-ID" sz="1662" dirty="0">
                <a:ln w="0"/>
                <a:solidFill>
                  <a:schemeClr val="bg1">
                    <a:lumMod val="95000"/>
                  </a:schemeClr>
                </a:solidFill>
              </a:rPr>
              <a:t>Orang terkasih (nama) dan (nama) yang memotivasi saya untuk</a:t>
            </a:r>
          </a:p>
          <a:p>
            <a:pPr algn="r"/>
            <a:r>
              <a:rPr lang="id-ID" sz="1662" dirty="0">
                <a:ln w="0"/>
                <a:solidFill>
                  <a:schemeClr val="bg1">
                    <a:lumMod val="95000"/>
                  </a:schemeClr>
                </a:solidFill>
              </a:rPr>
              <a:t>Menulis dan berkarya</a:t>
            </a:r>
            <a:endParaRPr lang="en-US" sz="1662" dirty="0">
              <a:ln w="0"/>
              <a:solidFill>
                <a:schemeClr val="bg1">
                  <a:lumMod val="95000"/>
                </a:schemeClr>
              </a:solidFill>
            </a:endParaRPr>
          </a:p>
        </p:txBody>
      </p:sp>
      <p:sp>
        <p:nvSpPr>
          <p:cNvPr id="2" name="Frame 1"/>
          <p:cNvSpPr/>
          <p:nvPr/>
        </p:nvSpPr>
        <p:spPr>
          <a:xfrm>
            <a:off x="584513" y="339092"/>
            <a:ext cx="5655212" cy="8523555"/>
          </a:xfrm>
          <a:prstGeom prst="frame">
            <a:avLst>
              <a:gd name="adj1" fmla="val 21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tx1"/>
              </a:solidFill>
            </a:endParaRPr>
          </a:p>
        </p:txBody>
      </p:sp>
    </p:spTree>
    <p:extLst>
      <p:ext uri="{BB962C8B-B14F-4D97-AF65-F5344CB8AC3E}">
        <p14:creationId xmlns:p14="http://schemas.microsoft.com/office/powerpoint/2010/main" val="29867818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090" b="1090"/>
          <a:stretch>
            <a:fillRect/>
          </a:stretch>
        </p:blipFill>
        <p:spPr/>
      </p:pic>
      <p:sp>
        <p:nvSpPr>
          <p:cNvPr id="22" name="Freeform 21"/>
          <p:cNvSpPr/>
          <p:nvPr/>
        </p:nvSpPr>
        <p:spPr>
          <a:xfrm>
            <a:off x="0" y="1871003"/>
            <a:ext cx="6858000" cy="7272997"/>
          </a:xfrm>
          <a:custGeom>
            <a:avLst/>
            <a:gdLst>
              <a:gd name="connsiteX0" fmla="*/ 0 w 6858000"/>
              <a:gd name="connsiteY0" fmla="*/ 0 h 7879080"/>
              <a:gd name="connsiteX1" fmla="*/ 6858000 w 6858000"/>
              <a:gd name="connsiteY1" fmla="*/ 2683566 h 7879080"/>
              <a:gd name="connsiteX2" fmla="*/ 6858000 w 6858000"/>
              <a:gd name="connsiteY2" fmla="*/ 3291840 h 7879080"/>
              <a:gd name="connsiteX3" fmla="*/ 6858000 w 6858000"/>
              <a:gd name="connsiteY3" fmla="*/ 3916680 h 7879080"/>
              <a:gd name="connsiteX4" fmla="*/ 6858000 w 6858000"/>
              <a:gd name="connsiteY4" fmla="*/ 7879080 h 7879080"/>
              <a:gd name="connsiteX5" fmla="*/ 0 w 6858000"/>
              <a:gd name="connsiteY5" fmla="*/ 7879080 h 7879080"/>
              <a:gd name="connsiteX6" fmla="*/ 0 w 6858000"/>
              <a:gd name="connsiteY6" fmla="*/ 3291840 h 7879080"/>
              <a:gd name="connsiteX7" fmla="*/ 0 w 6858000"/>
              <a:gd name="connsiteY7" fmla="*/ 2895600 h 787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58000" h="7879080">
                <a:moveTo>
                  <a:pt x="0" y="0"/>
                </a:moveTo>
                <a:lnTo>
                  <a:pt x="6858000" y="2683566"/>
                </a:lnTo>
                <a:lnTo>
                  <a:pt x="6858000" y="3291840"/>
                </a:lnTo>
                <a:lnTo>
                  <a:pt x="6858000" y="3916680"/>
                </a:lnTo>
                <a:lnTo>
                  <a:pt x="6858000" y="7879080"/>
                </a:lnTo>
                <a:lnTo>
                  <a:pt x="0" y="7879080"/>
                </a:lnTo>
                <a:lnTo>
                  <a:pt x="0" y="3291840"/>
                </a:lnTo>
                <a:lnTo>
                  <a:pt x="0" y="2895600"/>
                </a:lnTo>
                <a:close/>
              </a:path>
            </a:pathLst>
          </a:custGeom>
          <a:solidFill>
            <a:srgbClr val="3945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16" name="Rectangle 6"/>
          <p:cNvSpPr/>
          <p:nvPr/>
        </p:nvSpPr>
        <p:spPr>
          <a:xfrm>
            <a:off x="263769" y="343949"/>
            <a:ext cx="1181686" cy="378097"/>
          </a:xfrm>
          <a:custGeom>
            <a:avLst/>
            <a:gdLst>
              <a:gd name="connsiteX0" fmla="*/ 0 w 3829050"/>
              <a:gd name="connsiteY0" fmla="*/ 0 h 419100"/>
              <a:gd name="connsiteX1" fmla="*/ 3829050 w 3829050"/>
              <a:gd name="connsiteY1" fmla="*/ 0 h 419100"/>
              <a:gd name="connsiteX2" fmla="*/ 3829050 w 3829050"/>
              <a:gd name="connsiteY2" fmla="*/ 419100 h 419100"/>
              <a:gd name="connsiteX3" fmla="*/ 0 w 3829050"/>
              <a:gd name="connsiteY3" fmla="*/ 419100 h 419100"/>
              <a:gd name="connsiteX4" fmla="*/ 0 w 3829050"/>
              <a:gd name="connsiteY4" fmla="*/ 0 h 419100"/>
              <a:gd name="connsiteX0" fmla="*/ 0 w 3829050"/>
              <a:gd name="connsiteY0" fmla="*/ 0 h 419100"/>
              <a:gd name="connsiteX1" fmla="*/ 3829050 w 3829050"/>
              <a:gd name="connsiteY1" fmla="*/ 0 h 419100"/>
              <a:gd name="connsiteX2" fmla="*/ 3486150 w 3829050"/>
              <a:gd name="connsiteY2" fmla="*/ 419100 h 419100"/>
              <a:gd name="connsiteX3" fmla="*/ 0 w 3829050"/>
              <a:gd name="connsiteY3" fmla="*/ 419100 h 419100"/>
              <a:gd name="connsiteX4" fmla="*/ 0 w 3829050"/>
              <a:gd name="connsiteY4" fmla="*/ 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419100">
                <a:moveTo>
                  <a:pt x="0" y="0"/>
                </a:moveTo>
                <a:lnTo>
                  <a:pt x="3829050" y="0"/>
                </a:lnTo>
                <a:lnTo>
                  <a:pt x="3486150" y="419100"/>
                </a:lnTo>
                <a:lnTo>
                  <a:pt x="0" y="419100"/>
                </a:lnTo>
                <a:lnTo>
                  <a:pt x="0" y="0"/>
                </a:lnTo>
                <a:close/>
              </a:path>
            </a:pathLst>
          </a:cu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5" name="Rectangle 4"/>
          <p:cNvSpPr/>
          <p:nvPr/>
        </p:nvSpPr>
        <p:spPr>
          <a:xfrm>
            <a:off x="813869" y="343950"/>
            <a:ext cx="170525" cy="369282"/>
          </a:xfrm>
          <a:prstGeom prst="rect">
            <a:avLst/>
          </a:prstGeom>
          <a:noFill/>
        </p:spPr>
        <p:txBody>
          <a:bodyPr wrap="none" lIns="84406" tIns="42203" rIns="84406" bIns="42203">
            <a:spAutoFit/>
          </a:bodyPr>
          <a:lstStyle/>
          <a:p>
            <a:pPr algn="ctr"/>
            <a:endParaRPr lang="en-US" sz="1846" dirty="0">
              <a:ln w="0"/>
              <a:solidFill>
                <a:schemeClr val="bg1"/>
              </a:solidFill>
              <a:effectLst>
                <a:outerShdw blurRad="38100" dist="19050" dir="2700000" algn="tl" rotWithShape="0">
                  <a:schemeClr val="dk1">
                    <a:alpha val="40000"/>
                  </a:schemeClr>
                </a:outerShdw>
              </a:effectLst>
            </a:endParaRPr>
          </a:p>
        </p:txBody>
      </p:sp>
      <p:sp>
        <p:nvSpPr>
          <p:cNvPr id="9" name="Rectangle 8"/>
          <p:cNvSpPr/>
          <p:nvPr/>
        </p:nvSpPr>
        <p:spPr>
          <a:xfrm>
            <a:off x="640282" y="5389774"/>
            <a:ext cx="5590280" cy="1285480"/>
          </a:xfrm>
          <a:prstGeom prst="rect">
            <a:avLst/>
          </a:prstGeom>
        </p:spPr>
        <p:txBody>
          <a:bodyPr wrap="square">
            <a:spAutoFit/>
          </a:bodyPr>
          <a:lstStyle/>
          <a:p>
            <a:pPr algn="just">
              <a:lnSpc>
                <a:spcPct val="150000"/>
              </a:lnSpc>
            </a:pPr>
            <a:r>
              <a:rPr lang="id-ID" sz="1292" dirty="0">
                <a:solidFill>
                  <a:schemeClr val="bg1"/>
                </a:solidFill>
                <a:latin typeface="Open Sans"/>
              </a:rPr>
              <a:t>Lorem ipsum dolor sit amet, consectetur adipiscing elit. Cras non tristique magna. Sed sodales lobortis est sit amet placerat. Aliquam ac pharetra lacus, in pretium tortor. Morbi tincidunt porta eros, id facilisis diam finibus eu. Donec tempus diam eget diam dictum fringilla. </a:t>
            </a:r>
          </a:p>
        </p:txBody>
      </p:sp>
      <p:sp>
        <p:nvSpPr>
          <p:cNvPr id="17" name="Rectangle 16"/>
          <p:cNvSpPr/>
          <p:nvPr/>
        </p:nvSpPr>
        <p:spPr>
          <a:xfrm>
            <a:off x="1814925" y="381124"/>
            <a:ext cx="1595531" cy="341006"/>
          </a:xfrm>
          <a:prstGeom prst="rect">
            <a:avLst/>
          </a:prstGeom>
          <a:noFill/>
        </p:spPr>
        <p:txBody>
          <a:bodyPr wrap="none" lIns="84406" tIns="42203" rIns="84406" bIns="42203">
            <a:spAutoFit/>
          </a:bodyPr>
          <a:lstStyle/>
          <a:p>
            <a:pPr algn="ctr"/>
            <a:r>
              <a:rPr lang="en-US" sz="1662" b="1" dirty="0">
                <a:ln w="0"/>
                <a:solidFill>
                  <a:schemeClr val="bg1"/>
                </a:solidFill>
                <a:latin typeface="Tahoma" panose="020B0604030504040204" pitchFamily="34" charset="0"/>
                <a:ea typeface="Tahoma" panose="020B0604030504040204" pitchFamily="34" charset="0"/>
                <a:cs typeface="Tahoma" panose="020B0604030504040204" pitchFamily="34" charset="0"/>
              </a:rPr>
              <a:t>Lorem Ipsum</a:t>
            </a:r>
            <a:endParaRPr lang="en-US" sz="1662" dirty="0">
              <a:ln w="0"/>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
        <p:nvSpPr>
          <p:cNvPr id="18" name="TextBox 17"/>
          <p:cNvSpPr txBox="1"/>
          <p:nvPr/>
        </p:nvSpPr>
        <p:spPr>
          <a:xfrm>
            <a:off x="3611751" y="470828"/>
            <a:ext cx="2290349" cy="234360"/>
          </a:xfrm>
          <a:prstGeom prst="rect">
            <a:avLst/>
          </a:prstGeom>
          <a:noFill/>
        </p:spPr>
        <p:txBody>
          <a:bodyPr wrap="square" rtlCol="0">
            <a:spAutoFit/>
          </a:bodyPr>
          <a:lstStyle/>
          <a:p>
            <a:r>
              <a:rPr lang="id-ID" sz="923" dirty="0">
                <a:solidFill>
                  <a:schemeClr val="bg1"/>
                </a:solidFill>
              </a:rPr>
              <a:t>Neque porro quisquam est qui dolorem ...</a:t>
            </a:r>
          </a:p>
        </p:txBody>
      </p:sp>
      <p:sp>
        <p:nvSpPr>
          <p:cNvPr id="10" name="Rectangle 9"/>
          <p:cNvSpPr/>
          <p:nvPr/>
        </p:nvSpPr>
        <p:spPr>
          <a:xfrm>
            <a:off x="659024" y="6905998"/>
            <a:ext cx="5571538" cy="1583767"/>
          </a:xfrm>
          <a:prstGeom prst="rect">
            <a:avLst/>
          </a:prstGeom>
        </p:spPr>
        <p:txBody>
          <a:bodyPr wrap="square">
            <a:spAutoFit/>
          </a:bodyPr>
          <a:lstStyle/>
          <a:p>
            <a:pPr algn="just">
              <a:lnSpc>
                <a:spcPct val="150000"/>
              </a:lnSpc>
            </a:pPr>
            <a:r>
              <a:rPr lang="id-ID" sz="1292" dirty="0">
                <a:solidFill>
                  <a:schemeClr val="bg1"/>
                </a:solidFill>
                <a:latin typeface="Open Sans"/>
              </a:rPr>
              <a:t>Etiam condimentum mauris sit amet urna dictum efficitur. In augue massa, semper id libero nec, pulvinar rutrum magna. Sed at ligula elementum, aliquet nulla eu, molestie enim. Cras sit amet libero at arcu lacinia venenatis vitae sed erat. Pellentesque facilisis est a diam vestibulum, molestie imperdiet augue fermentum. </a:t>
            </a:r>
            <a:endParaRPr lang="id-ID" sz="1292" dirty="0">
              <a:solidFill>
                <a:schemeClr val="bg1"/>
              </a:solidFill>
            </a:endParaRPr>
          </a:p>
        </p:txBody>
      </p:sp>
      <p:sp>
        <p:nvSpPr>
          <p:cNvPr id="2051" name="Rectangle 2050"/>
          <p:cNvSpPr/>
          <p:nvPr/>
        </p:nvSpPr>
        <p:spPr>
          <a:xfrm>
            <a:off x="640965" y="4790241"/>
            <a:ext cx="1760640" cy="483031"/>
          </a:xfrm>
          <a:prstGeom prst="rect">
            <a:avLst/>
          </a:prstGeom>
          <a:noFill/>
        </p:spPr>
        <p:txBody>
          <a:bodyPr wrap="none" lIns="84406" tIns="42203" rIns="84406" bIns="42203">
            <a:spAutoFit/>
          </a:bodyPr>
          <a:lstStyle/>
          <a:p>
            <a:pPr algn="ctr"/>
            <a:r>
              <a:rPr lang="id-ID" sz="258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PENUTUP</a:t>
            </a:r>
            <a:endParaRPr lang="en-US" sz="258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23" name="Rectangle 22"/>
          <p:cNvSpPr/>
          <p:nvPr/>
        </p:nvSpPr>
        <p:spPr>
          <a:xfrm>
            <a:off x="495257" y="343950"/>
            <a:ext cx="807751" cy="369282"/>
          </a:xfrm>
          <a:prstGeom prst="rect">
            <a:avLst/>
          </a:prstGeom>
          <a:noFill/>
        </p:spPr>
        <p:txBody>
          <a:bodyPr wrap="none" lIns="84406" tIns="42203" rIns="84406" bIns="42203">
            <a:spAutoFit/>
          </a:bodyPr>
          <a:lstStyle/>
          <a:p>
            <a:pPr algn="ctr"/>
            <a:r>
              <a:rPr lang="id-ID" sz="1846" dirty="0">
                <a:ln w="0"/>
                <a:solidFill>
                  <a:schemeClr val="bg1"/>
                </a:solidFill>
                <a:effectLst>
                  <a:outerShdw blurRad="38100" dist="19050" dir="2700000" algn="tl" rotWithShape="0">
                    <a:schemeClr val="dk1">
                      <a:alpha val="40000"/>
                    </a:schemeClr>
                  </a:outerShdw>
                </a:effectLst>
              </a:rPr>
              <a:t>BAB IV</a:t>
            </a:r>
            <a:endParaRPr lang="en-US" sz="1846" dirty="0">
              <a:ln w="0"/>
              <a:solidFill>
                <a:schemeClr val="bg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9503159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94555"/>
        </a:solidFill>
        <a:effectLst/>
      </p:bgPr>
    </p:bg>
    <p:spTree>
      <p:nvGrpSpPr>
        <p:cNvPr id="1" name=""/>
        <p:cNvGrpSpPr/>
        <p:nvPr/>
      </p:nvGrpSpPr>
      <p:grpSpPr>
        <a:xfrm>
          <a:off x="0" y="0"/>
          <a:ext cx="0" cy="0"/>
          <a:chOff x="0" y="0"/>
          <a:chExt cx="0" cy="0"/>
        </a:xfrm>
      </p:grpSpPr>
      <p:sp>
        <p:nvSpPr>
          <p:cNvPr id="16" name="Rectangle 6"/>
          <p:cNvSpPr/>
          <p:nvPr/>
        </p:nvSpPr>
        <p:spPr>
          <a:xfrm>
            <a:off x="263770" y="469678"/>
            <a:ext cx="3872781" cy="459616"/>
          </a:xfrm>
          <a:custGeom>
            <a:avLst/>
            <a:gdLst>
              <a:gd name="connsiteX0" fmla="*/ 0 w 3829050"/>
              <a:gd name="connsiteY0" fmla="*/ 0 h 419100"/>
              <a:gd name="connsiteX1" fmla="*/ 3829050 w 3829050"/>
              <a:gd name="connsiteY1" fmla="*/ 0 h 419100"/>
              <a:gd name="connsiteX2" fmla="*/ 3829050 w 3829050"/>
              <a:gd name="connsiteY2" fmla="*/ 419100 h 419100"/>
              <a:gd name="connsiteX3" fmla="*/ 0 w 3829050"/>
              <a:gd name="connsiteY3" fmla="*/ 419100 h 419100"/>
              <a:gd name="connsiteX4" fmla="*/ 0 w 3829050"/>
              <a:gd name="connsiteY4" fmla="*/ 0 h 419100"/>
              <a:gd name="connsiteX0" fmla="*/ 0 w 3829050"/>
              <a:gd name="connsiteY0" fmla="*/ 0 h 419100"/>
              <a:gd name="connsiteX1" fmla="*/ 3829050 w 3829050"/>
              <a:gd name="connsiteY1" fmla="*/ 0 h 419100"/>
              <a:gd name="connsiteX2" fmla="*/ 3486150 w 3829050"/>
              <a:gd name="connsiteY2" fmla="*/ 419100 h 419100"/>
              <a:gd name="connsiteX3" fmla="*/ 0 w 3829050"/>
              <a:gd name="connsiteY3" fmla="*/ 419100 h 419100"/>
              <a:gd name="connsiteX4" fmla="*/ 0 w 3829050"/>
              <a:gd name="connsiteY4" fmla="*/ 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419100">
                <a:moveTo>
                  <a:pt x="0" y="0"/>
                </a:moveTo>
                <a:lnTo>
                  <a:pt x="3829050" y="0"/>
                </a:lnTo>
                <a:lnTo>
                  <a:pt x="3486150" y="419100"/>
                </a:lnTo>
                <a:lnTo>
                  <a:pt x="0" y="419100"/>
                </a:lnTo>
                <a:lnTo>
                  <a:pt x="0" y="0"/>
                </a:lnTo>
                <a:close/>
              </a:path>
            </a:pathLst>
          </a:cu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2051" name="Rectangle 2050"/>
          <p:cNvSpPr/>
          <p:nvPr/>
        </p:nvSpPr>
        <p:spPr>
          <a:xfrm>
            <a:off x="546607" y="438934"/>
            <a:ext cx="3294714" cy="483031"/>
          </a:xfrm>
          <a:prstGeom prst="rect">
            <a:avLst/>
          </a:prstGeom>
          <a:noFill/>
        </p:spPr>
        <p:txBody>
          <a:bodyPr wrap="none" lIns="84406" tIns="42203" rIns="84406" bIns="42203">
            <a:spAutoFit/>
          </a:bodyPr>
          <a:lstStyle/>
          <a:p>
            <a:pPr algn="ctr"/>
            <a:r>
              <a:rPr lang="id-ID" sz="2585"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rPr>
              <a:t>TENTANG PENULIS</a:t>
            </a:r>
            <a:endParaRPr lang="en-US" sz="2585"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5" name="Rectangle 4"/>
          <p:cNvSpPr/>
          <p:nvPr/>
        </p:nvSpPr>
        <p:spPr>
          <a:xfrm>
            <a:off x="813869" y="343950"/>
            <a:ext cx="170525" cy="369282"/>
          </a:xfrm>
          <a:prstGeom prst="rect">
            <a:avLst/>
          </a:prstGeom>
          <a:noFill/>
        </p:spPr>
        <p:txBody>
          <a:bodyPr wrap="none" lIns="84406" tIns="42203" rIns="84406" bIns="42203">
            <a:spAutoFit/>
          </a:bodyPr>
          <a:lstStyle/>
          <a:p>
            <a:pPr algn="ctr"/>
            <a:endParaRPr lang="en-US" sz="1846" dirty="0">
              <a:ln w="0"/>
              <a:solidFill>
                <a:schemeClr val="bg1"/>
              </a:solidFill>
              <a:effectLst>
                <a:outerShdw blurRad="38100" dist="19050" dir="2700000" algn="tl" rotWithShape="0">
                  <a:schemeClr val="dk1">
                    <a:alpha val="40000"/>
                  </a:schemeClr>
                </a:outerShdw>
              </a:effectLst>
            </a:endParaRPr>
          </a:p>
        </p:txBody>
      </p:sp>
      <p:sp>
        <p:nvSpPr>
          <p:cNvPr id="9" name="Rectangle 8"/>
          <p:cNvSpPr/>
          <p:nvPr/>
        </p:nvSpPr>
        <p:spPr>
          <a:xfrm>
            <a:off x="3442566" y="2080224"/>
            <a:ext cx="2915328" cy="2776914"/>
          </a:xfrm>
          <a:prstGeom prst="rect">
            <a:avLst/>
          </a:prstGeom>
        </p:spPr>
        <p:txBody>
          <a:bodyPr wrap="square">
            <a:spAutoFit/>
          </a:bodyPr>
          <a:lstStyle/>
          <a:p>
            <a:pPr>
              <a:lnSpc>
                <a:spcPct val="150000"/>
              </a:lnSpc>
            </a:pPr>
            <a:r>
              <a:rPr lang="id-ID" sz="1292" dirty="0">
                <a:solidFill>
                  <a:schemeClr val="bg1">
                    <a:lumMod val="95000"/>
                  </a:schemeClr>
                </a:solidFill>
                <a:latin typeface="Open Sans"/>
              </a:rPr>
              <a:t>Lorem ipsum dolor sit amet, consectetur adipiscing elit. Cras non tristique magna. Sed sodales lobortis est sit amet placerat. Aliquam ac pharetra lacus, in pretium tortor. Morbi tincidunt porta eros, id facilisis diam finibus eu. Donec tempus diam eget diam dictum fringilla. </a:t>
            </a:r>
          </a:p>
        </p:txBody>
      </p:sp>
      <p:sp>
        <p:nvSpPr>
          <p:cNvPr id="10" name="Rectangle 9"/>
          <p:cNvSpPr/>
          <p:nvPr/>
        </p:nvSpPr>
        <p:spPr>
          <a:xfrm>
            <a:off x="3442566" y="4551906"/>
            <a:ext cx="2915328" cy="3075201"/>
          </a:xfrm>
          <a:prstGeom prst="rect">
            <a:avLst/>
          </a:prstGeom>
        </p:spPr>
        <p:txBody>
          <a:bodyPr wrap="square">
            <a:spAutoFit/>
          </a:bodyPr>
          <a:lstStyle/>
          <a:p>
            <a:pPr>
              <a:lnSpc>
                <a:spcPct val="150000"/>
              </a:lnSpc>
            </a:pPr>
            <a:r>
              <a:rPr lang="id-ID" sz="1292" dirty="0">
                <a:solidFill>
                  <a:schemeClr val="bg1">
                    <a:lumMod val="95000"/>
                  </a:schemeClr>
                </a:solidFill>
                <a:latin typeface="Open Sans"/>
              </a:rPr>
              <a:t>Etiam condimentum mauris sit amet urna dictum efficitur. In augue massa, semper id libero nec, pulvinar rutrum magna. Sed at ligula elementum, aliquet nulla eu, molestie enim. Cras sit amet libero at arcu lacinia venenatis vitae sed erat. Pellentesque facilisis est a diam vestibulum, molestie imperdiet augue fermentum. </a:t>
            </a:r>
            <a:endParaRPr lang="id-ID" sz="1292" dirty="0">
              <a:solidFill>
                <a:schemeClr val="bg1">
                  <a:lumMod val="95000"/>
                </a:schemeClr>
              </a:solidFill>
            </a:endParaRPr>
          </a:p>
        </p:txBody>
      </p:sp>
      <p:pic>
        <p:nvPicPr>
          <p:cNvPr id="4098" name="Picture 2" descr="Cheerful man looking at camera Free Photo"/>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715011" y="1720424"/>
            <a:ext cx="2558327" cy="3829317"/>
          </a:xfrm>
          <a:prstGeom prst="rect">
            <a:avLst/>
          </a:prstGeom>
          <a:noFill/>
          <a:effectLst>
            <a:outerShdw blurRad="127000" dist="889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3448697" y="1621069"/>
            <a:ext cx="1924082" cy="483031"/>
          </a:xfrm>
          <a:prstGeom prst="rect">
            <a:avLst/>
          </a:prstGeom>
          <a:noFill/>
        </p:spPr>
        <p:txBody>
          <a:bodyPr wrap="none" lIns="84406" tIns="42203" rIns="84406" bIns="42203">
            <a:spAutoFit/>
          </a:bodyPr>
          <a:lstStyle/>
          <a:p>
            <a:pPr algn="ctr"/>
            <a:r>
              <a:rPr lang="id-ID" sz="2585" dirty="0">
                <a:ln w="0"/>
                <a:solidFill>
                  <a:schemeClr val="bg1"/>
                </a:solidFill>
                <a:effectLst>
                  <a:outerShdw blurRad="38100" dist="19050" dir="2700000" algn="tl" rotWithShape="0">
                    <a:schemeClr val="dk1">
                      <a:alpha val="40000"/>
                    </a:schemeClr>
                  </a:outerShdw>
                </a:effectLst>
              </a:rPr>
              <a:t>NAMA ANDA</a:t>
            </a:r>
            <a:endParaRPr lang="en-US" sz="2585" dirty="0">
              <a:ln w="0"/>
              <a:solidFill>
                <a:schemeClr val="bg1"/>
              </a:solidFill>
              <a:effectLst>
                <a:outerShdw blurRad="38100" dist="19050" dir="2700000" algn="tl" rotWithShape="0">
                  <a:schemeClr val="dk1">
                    <a:alpha val="40000"/>
                  </a:schemeClr>
                </a:outerShdw>
              </a:effectLst>
            </a:endParaRPr>
          </a:p>
        </p:txBody>
      </p:sp>
      <p:sp>
        <p:nvSpPr>
          <p:cNvPr id="4" name="Rectangle 3"/>
          <p:cNvSpPr/>
          <p:nvPr/>
        </p:nvSpPr>
        <p:spPr>
          <a:xfrm>
            <a:off x="672253" y="5745132"/>
            <a:ext cx="2685700" cy="2080698"/>
          </a:xfrm>
          <a:prstGeom prst="rect">
            <a:avLst/>
          </a:prstGeom>
        </p:spPr>
        <p:txBody>
          <a:bodyPr wrap="square">
            <a:spAutoFit/>
          </a:bodyPr>
          <a:lstStyle/>
          <a:p>
            <a:r>
              <a:rPr lang="id-ID" sz="1846" dirty="0">
                <a:solidFill>
                  <a:schemeClr val="accent5">
                    <a:lumMod val="60000"/>
                    <a:lumOff val="40000"/>
                  </a:schemeClr>
                </a:solidFill>
              </a:rPr>
              <a:t>Lorem ipsum dolor sit amet, consectetur adipiscing elit. Cras non tristique magna. Sed sodales lobortis est sit amet placerat. Aliquam ac pharetra lacus “</a:t>
            </a:r>
          </a:p>
        </p:txBody>
      </p:sp>
      <p:sp>
        <p:nvSpPr>
          <p:cNvPr id="19" name="Rectangle 18"/>
          <p:cNvSpPr/>
          <p:nvPr/>
        </p:nvSpPr>
        <p:spPr>
          <a:xfrm>
            <a:off x="621609" y="5138842"/>
            <a:ext cx="582211" cy="1456104"/>
          </a:xfrm>
          <a:prstGeom prst="rect">
            <a:avLst/>
          </a:prstGeom>
        </p:spPr>
        <p:txBody>
          <a:bodyPr wrap="none">
            <a:spAutoFit/>
          </a:bodyPr>
          <a:lstStyle/>
          <a:p>
            <a:r>
              <a:rPr lang="id-ID" sz="8862" dirty="0">
                <a:solidFill>
                  <a:srgbClr val="002060"/>
                </a:solidFill>
                <a:latin typeface="Open Sans"/>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8493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2539062" y="1012409"/>
            <a:ext cx="1779875" cy="426093"/>
          </a:xfrm>
          <a:prstGeom prst="rect">
            <a:avLst/>
          </a:prstGeom>
          <a:noFill/>
        </p:spPr>
        <p:txBody>
          <a:bodyPr wrap="none" lIns="84406" tIns="42203" rIns="84406" bIns="42203">
            <a:spAutoFit/>
          </a:bodyPr>
          <a:lstStyle/>
          <a:p>
            <a:pPr algn="ctr"/>
            <a:r>
              <a:rPr lang="id-ID" sz="2215" dirty="0">
                <a:ln w="0"/>
                <a:solidFill>
                  <a:schemeClr val="accent5">
                    <a:lumMod val="50000"/>
                  </a:schemeClr>
                </a:solidFill>
                <a:latin typeface="Segoe UI Black" panose="020B0A02040204020203" pitchFamily="34" charset="0"/>
                <a:ea typeface="Segoe UI Black" panose="020B0A02040204020203" pitchFamily="34" charset="0"/>
                <a:cs typeface="Segoe UI Black" panose="020B0A02040204020203" pitchFamily="34" charset="0"/>
              </a:rPr>
              <a:t>DAFTAR ISI</a:t>
            </a:r>
            <a:endParaRPr lang="en-US" sz="2215" dirty="0">
              <a:ln w="0"/>
              <a:solidFill>
                <a:schemeClr val="accent5">
                  <a:lumMod val="50000"/>
                </a:schemeClr>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7" name="Rectangle 6"/>
          <p:cNvSpPr/>
          <p:nvPr/>
        </p:nvSpPr>
        <p:spPr>
          <a:xfrm>
            <a:off x="2997520" y="2143903"/>
            <a:ext cx="862958" cy="852363"/>
          </a:xfrm>
          <a:prstGeom prst="rect">
            <a:avLst/>
          </a:prstGeom>
          <a:noFill/>
        </p:spPr>
        <p:txBody>
          <a:bodyPr wrap="none" lIns="84406" tIns="42203" rIns="84406" bIns="42203">
            <a:spAutoFit/>
          </a:bodyPr>
          <a:lstStyle/>
          <a:p>
            <a:pPr algn="ctr"/>
            <a:r>
              <a:rPr lang="id-ID" sz="498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01</a:t>
            </a:r>
            <a:endParaRPr lang="en-US" sz="498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51" name="Rectangle 50"/>
          <p:cNvSpPr/>
          <p:nvPr/>
        </p:nvSpPr>
        <p:spPr>
          <a:xfrm>
            <a:off x="2394791" y="7747065"/>
            <a:ext cx="2068416" cy="426093"/>
          </a:xfrm>
          <a:prstGeom prst="rect">
            <a:avLst/>
          </a:prstGeom>
          <a:noFill/>
        </p:spPr>
        <p:txBody>
          <a:bodyPr wrap="none" lIns="84406" tIns="42203" rIns="84406" bIns="42203">
            <a:spAutoFit/>
          </a:bodyPr>
          <a:lstStyle/>
          <a:p>
            <a:pPr algn="ctr"/>
            <a:r>
              <a:rPr lang="en-US" sz="2215" b="1" dirty="0">
                <a:ln w="0"/>
                <a:solidFill>
                  <a:srgbClr val="002060"/>
                </a:solidFill>
                <a:latin typeface="Tahoma" panose="020B0604030504040204" pitchFamily="34" charset="0"/>
                <a:ea typeface="Tahoma" panose="020B0604030504040204" pitchFamily="34" charset="0"/>
                <a:cs typeface="Tahoma" panose="020B0604030504040204" pitchFamily="34" charset="0"/>
              </a:rPr>
              <a:t>Lorem Ipsum</a:t>
            </a:r>
            <a:endParaRPr lang="en-US" sz="2215" dirty="0">
              <a:ln w="0"/>
              <a:solidFill>
                <a:srgbClr val="002060"/>
              </a:solidFill>
              <a:latin typeface="Segoe UI" panose="020B0502040204020203" pitchFamily="34" charset="0"/>
              <a:ea typeface="Tahoma" panose="020B0604030504040204" pitchFamily="34" charset="0"/>
              <a:cs typeface="Segoe UI" panose="020B0502040204020203" pitchFamily="34" charset="0"/>
            </a:endParaRPr>
          </a:p>
        </p:txBody>
      </p:sp>
      <p:sp>
        <p:nvSpPr>
          <p:cNvPr id="52" name="TextBox 51"/>
          <p:cNvSpPr txBox="1"/>
          <p:nvPr/>
        </p:nvSpPr>
        <p:spPr>
          <a:xfrm>
            <a:off x="2020063" y="8044767"/>
            <a:ext cx="2817872" cy="404726"/>
          </a:xfrm>
          <a:prstGeom prst="rect">
            <a:avLst/>
          </a:prstGeom>
          <a:noFill/>
        </p:spPr>
        <p:txBody>
          <a:bodyPr wrap="square" rtlCol="0">
            <a:spAutoFit/>
          </a:bodyPr>
          <a:lstStyle/>
          <a:p>
            <a:pPr algn="ctr"/>
            <a:r>
              <a:rPr lang="id-ID" sz="1015" dirty="0"/>
              <a:t>Neque porro quisquam est qui dolorem ipsum quia dolor sit amet, consectetur, adipisci velit...</a:t>
            </a:r>
          </a:p>
        </p:txBody>
      </p:sp>
      <p:sp>
        <p:nvSpPr>
          <p:cNvPr id="8" name="Rectangle 7"/>
          <p:cNvSpPr/>
          <p:nvPr/>
        </p:nvSpPr>
        <p:spPr>
          <a:xfrm>
            <a:off x="3112936" y="1802151"/>
            <a:ext cx="632126" cy="596589"/>
          </a:xfrm>
          <a:prstGeom prst="rect">
            <a:avLst/>
          </a:prstGeom>
          <a:noFill/>
        </p:spPr>
        <p:txBody>
          <a:bodyPr wrap="none" lIns="84406" tIns="42203" rIns="84406" bIns="42203">
            <a:spAutoFit/>
          </a:bodyPr>
          <a:lstStyle/>
          <a:p>
            <a:pPr algn="ctr"/>
            <a:r>
              <a:rPr lang="id-ID" sz="3323"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rPr>
              <a:t>01</a:t>
            </a:r>
            <a:endParaRPr lang="en-US" sz="3323"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10" name="Rectangle 9"/>
          <p:cNvSpPr/>
          <p:nvPr/>
        </p:nvSpPr>
        <p:spPr>
          <a:xfrm>
            <a:off x="1961033" y="2364611"/>
            <a:ext cx="2935932" cy="348109"/>
          </a:xfrm>
          <a:prstGeom prst="rect">
            <a:avLst/>
          </a:prstGeom>
        </p:spPr>
        <p:txBody>
          <a:bodyPr wrap="none">
            <a:spAutoFit/>
          </a:bodyPr>
          <a:lstStyle/>
          <a:p>
            <a:r>
              <a:rPr lang="id-ID" sz="1662" dirty="0">
                <a:solidFill>
                  <a:srgbClr val="000000"/>
                </a:solidFill>
                <a:latin typeface="Open Sans"/>
              </a:rPr>
              <a:t>Lorem ipsum dolor sit amet</a:t>
            </a:r>
            <a:endParaRPr lang="id-ID" sz="1662" dirty="0"/>
          </a:p>
        </p:txBody>
      </p:sp>
      <p:sp>
        <p:nvSpPr>
          <p:cNvPr id="54" name="Rectangle 53"/>
          <p:cNvSpPr/>
          <p:nvPr/>
        </p:nvSpPr>
        <p:spPr>
          <a:xfrm>
            <a:off x="3088892" y="2621554"/>
            <a:ext cx="680215" cy="596589"/>
          </a:xfrm>
          <a:prstGeom prst="rect">
            <a:avLst/>
          </a:prstGeom>
          <a:noFill/>
        </p:spPr>
        <p:txBody>
          <a:bodyPr wrap="none" lIns="84406" tIns="42203" rIns="84406" bIns="42203">
            <a:spAutoFit/>
          </a:bodyPr>
          <a:lstStyle/>
          <a:p>
            <a:pPr algn="ctr"/>
            <a:r>
              <a:rPr lang="id-ID" sz="3323"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rPr>
              <a:t>02</a:t>
            </a:r>
            <a:endParaRPr lang="en-US" sz="3323"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55" name="Rectangle 54"/>
          <p:cNvSpPr/>
          <p:nvPr/>
        </p:nvSpPr>
        <p:spPr>
          <a:xfrm>
            <a:off x="1961033" y="3184015"/>
            <a:ext cx="2935932" cy="348109"/>
          </a:xfrm>
          <a:prstGeom prst="rect">
            <a:avLst/>
          </a:prstGeom>
        </p:spPr>
        <p:txBody>
          <a:bodyPr wrap="none">
            <a:spAutoFit/>
          </a:bodyPr>
          <a:lstStyle/>
          <a:p>
            <a:r>
              <a:rPr lang="id-ID" sz="1662" dirty="0">
                <a:solidFill>
                  <a:srgbClr val="000000"/>
                </a:solidFill>
                <a:latin typeface="Open Sans"/>
              </a:rPr>
              <a:t>Lorem ipsum dolor sit amet</a:t>
            </a:r>
            <a:endParaRPr lang="id-ID" sz="1662" dirty="0"/>
          </a:p>
        </p:txBody>
      </p:sp>
      <p:sp>
        <p:nvSpPr>
          <p:cNvPr id="56" name="Rectangle 55"/>
          <p:cNvSpPr/>
          <p:nvPr/>
        </p:nvSpPr>
        <p:spPr>
          <a:xfrm>
            <a:off x="3088892" y="3475111"/>
            <a:ext cx="680215" cy="596589"/>
          </a:xfrm>
          <a:prstGeom prst="rect">
            <a:avLst/>
          </a:prstGeom>
          <a:noFill/>
        </p:spPr>
        <p:txBody>
          <a:bodyPr wrap="none" lIns="84406" tIns="42203" rIns="84406" bIns="42203">
            <a:spAutoFit/>
          </a:bodyPr>
          <a:lstStyle/>
          <a:p>
            <a:pPr algn="ctr"/>
            <a:r>
              <a:rPr lang="id-ID" sz="3323"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rPr>
              <a:t>03</a:t>
            </a:r>
            <a:endParaRPr lang="en-US" sz="3323"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57" name="Rectangle 56"/>
          <p:cNvSpPr/>
          <p:nvPr/>
        </p:nvSpPr>
        <p:spPr>
          <a:xfrm>
            <a:off x="1961033" y="4037571"/>
            <a:ext cx="2935932" cy="348109"/>
          </a:xfrm>
          <a:prstGeom prst="rect">
            <a:avLst/>
          </a:prstGeom>
        </p:spPr>
        <p:txBody>
          <a:bodyPr wrap="none">
            <a:spAutoFit/>
          </a:bodyPr>
          <a:lstStyle/>
          <a:p>
            <a:r>
              <a:rPr lang="id-ID" sz="1662" dirty="0">
                <a:solidFill>
                  <a:srgbClr val="000000"/>
                </a:solidFill>
                <a:latin typeface="Open Sans"/>
              </a:rPr>
              <a:t>Lorem ipsum dolor sit amet</a:t>
            </a:r>
            <a:endParaRPr lang="id-ID" sz="1662" dirty="0"/>
          </a:p>
        </p:txBody>
      </p:sp>
      <p:sp>
        <p:nvSpPr>
          <p:cNvPr id="58" name="Rectangle 57"/>
          <p:cNvSpPr/>
          <p:nvPr/>
        </p:nvSpPr>
        <p:spPr>
          <a:xfrm>
            <a:off x="3084082" y="4328667"/>
            <a:ext cx="689834" cy="596589"/>
          </a:xfrm>
          <a:prstGeom prst="rect">
            <a:avLst/>
          </a:prstGeom>
          <a:noFill/>
        </p:spPr>
        <p:txBody>
          <a:bodyPr wrap="none" lIns="84406" tIns="42203" rIns="84406" bIns="42203">
            <a:spAutoFit/>
          </a:bodyPr>
          <a:lstStyle/>
          <a:p>
            <a:pPr algn="ctr"/>
            <a:r>
              <a:rPr lang="id-ID" sz="3323"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rPr>
              <a:t>04</a:t>
            </a:r>
            <a:endParaRPr lang="en-US" sz="3323"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59" name="Rectangle 58"/>
          <p:cNvSpPr/>
          <p:nvPr/>
        </p:nvSpPr>
        <p:spPr>
          <a:xfrm>
            <a:off x="1961033" y="4891127"/>
            <a:ext cx="2935932" cy="348109"/>
          </a:xfrm>
          <a:prstGeom prst="rect">
            <a:avLst/>
          </a:prstGeom>
        </p:spPr>
        <p:txBody>
          <a:bodyPr wrap="none">
            <a:spAutoFit/>
          </a:bodyPr>
          <a:lstStyle/>
          <a:p>
            <a:r>
              <a:rPr lang="id-ID" sz="1662" dirty="0">
                <a:solidFill>
                  <a:srgbClr val="000000"/>
                </a:solidFill>
                <a:latin typeface="Open Sans"/>
              </a:rPr>
              <a:t>Lorem ipsum dolor sit amet</a:t>
            </a:r>
            <a:endParaRPr lang="id-ID" sz="1662" dirty="0"/>
          </a:p>
        </p:txBody>
      </p:sp>
      <p:sp>
        <p:nvSpPr>
          <p:cNvPr id="60" name="Rectangle 59"/>
          <p:cNvSpPr/>
          <p:nvPr/>
        </p:nvSpPr>
        <p:spPr>
          <a:xfrm>
            <a:off x="3088892" y="5182223"/>
            <a:ext cx="680215" cy="596589"/>
          </a:xfrm>
          <a:prstGeom prst="rect">
            <a:avLst/>
          </a:prstGeom>
          <a:noFill/>
        </p:spPr>
        <p:txBody>
          <a:bodyPr wrap="none" lIns="84406" tIns="42203" rIns="84406" bIns="42203">
            <a:spAutoFit/>
          </a:bodyPr>
          <a:lstStyle/>
          <a:p>
            <a:pPr algn="ctr"/>
            <a:r>
              <a:rPr lang="id-ID" sz="3323"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rPr>
              <a:t>05</a:t>
            </a:r>
            <a:endParaRPr lang="en-US" sz="3323"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61" name="Rectangle 60"/>
          <p:cNvSpPr/>
          <p:nvPr/>
        </p:nvSpPr>
        <p:spPr>
          <a:xfrm>
            <a:off x="1961033" y="5744684"/>
            <a:ext cx="2935932" cy="348109"/>
          </a:xfrm>
          <a:prstGeom prst="rect">
            <a:avLst/>
          </a:prstGeom>
        </p:spPr>
        <p:txBody>
          <a:bodyPr wrap="none">
            <a:spAutoFit/>
          </a:bodyPr>
          <a:lstStyle/>
          <a:p>
            <a:r>
              <a:rPr lang="id-ID" sz="1662" dirty="0">
                <a:solidFill>
                  <a:srgbClr val="000000"/>
                </a:solidFill>
                <a:latin typeface="Open Sans"/>
              </a:rPr>
              <a:t>Lorem ipsum dolor sit amet</a:t>
            </a:r>
            <a:endParaRPr lang="id-ID" sz="1662" dirty="0"/>
          </a:p>
        </p:txBody>
      </p:sp>
      <p:sp>
        <p:nvSpPr>
          <p:cNvPr id="62" name="Rectangle 61"/>
          <p:cNvSpPr/>
          <p:nvPr/>
        </p:nvSpPr>
        <p:spPr>
          <a:xfrm>
            <a:off x="3088892" y="6035780"/>
            <a:ext cx="680215" cy="596589"/>
          </a:xfrm>
          <a:prstGeom prst="rect">
            <a:avLst/>
          </a:prstGeom>
          <a:noFill/>
        </p:spPr>
        <p:txBody>
          <a:bodyPr wrap="none" lIns="84406" tIns="42203" rIns="84406" bIns="42203">
            <a:spAutoFit/>
          </a:bodyPr>
          <a:lstStyle/>
          <a:p>
            <a:pPr algn="ctr"/>
            <a:r>
              <a:rPr lang="id-ID" sz="3323"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rPr>
              <a:t>06</a:t>
            </a:r>
            <a:endParaRPr lang="en-US" sz="3323" dirty="0">
              <a:ln w="0"/>
              <a:solidFill>
                <a:srgbClr val="002060"/>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63" name="Rectangle 62"/>
          <p:cNvSpPr/>
          <p:nvPr/>
        </p:nvSpPr>
        <p:spPr>
          <a:xfrm>
            <a:off x="1961033" y="6598240"/>
            <a:ext cx="2935932" cy="348109"/>
          </a:xfrm>
          <a:prstGeom prst="rect">
            <a:avLst/>
          </a:prstGeom>
        </p:spPr>
        <p:txBody>
          <a:bodyPr wrap="none">
            <a:spAutoFit/>
          </a:bodyPr>
          <a:lstStyle/>
          <a:p>
            <a:r>
              <a:rPr lang="id-ID" sz="1662" dirty="0">
                <a:solidFill>
                  <a:srgbClr val="000000"/>
                </a:solidFill>
                <a:latin typeface="Open Sans"/>
              </a:rPr>
              <a:t>Lorem ipsum dolor sit amet</a:t>
            </a:r>
            <a:endParaRPr lang="id-ID" sz="1662" dirty="0"/>
          </a:p>
        </p:txBody>
      </p:sp>
    </p:spTree>
    <p:extLst>
      <p:ext uri="{BB962C8B-B14F-4D97-AF65-F5344CB8AC3E}">
        <p14:creationId xmlns:p14="http://schemas.microsoft.com/office/powerpoint/2010/main" val="3451549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ight Triangle 8"/>
          <p:cNvSpPr/>
          <p:nvPr/>
        </p:nvSpPr>
        <p:spPr>
          <a:xfrm rot="8140312" flipH="1">
            <a:off x="3553061" y="5669896"/>
            <a:ext cx="696809" cy="698193"/>
          </a:xfrm>
          <a:custGeom>
            <a:avLst/>
            <a:gdLst>
              <a:gd name="connsiteX0" fmla="*/ 0 w 454237"/>
              <a:gd name="connsiteY0" fmla="*/ 454237 h 454237"/>
              <a:gd name="connsiteX1" fmla="*/ 0 w 454237"/>
              <a:gd name="connsiteY1" fmla="*/ 0 h 454237"/>
              <a:gd name="connsiteX2" fmla="*/ 454237 w 454237"/>
              <a:gd name="connsiteY2" fmla="*/ 454237 h 454237"/>
              <a:gd name="connsiteX3" fmla="*/ 0 w 454237"/>
              <a:gd name="connsiteY3" fmla="*/ 454237 h 454237"/>
              <a:gd name="connsiteX0" fmla="*/ 0 w 606769"/>
              <a:gd name="connsiteY0" fmla="*/ 607976 h 607976"/>
              <a:gd name="connsiteX1" fmla="*/ 152532 w 606769"/>
              <a:gd name="connsiteY1" fmla="*/ 0 h 607976"/>
              <a:gd name="connsiteX2" fmla="*/ 606769 w 606769"/>
              <a:gd name="connsiteY2" fmla="*/ 454237 h 607976"/>
              <a:gd name="connsiteX3" fmla="*/ 0 w 606769"/>
              <a:gd name="connsiteY3" fmla="*/ 607976 h 607976"/>
            </a:gdLst>
            <a:ahLst/>
            <a:cxnLst>
              <a:cxn ang="0">
                <a:pos x="connsiteX0" y="connsiteY0"/>
              </a:cxn>
              <a:cxn ang="0">
                <a:pos x="connsiteX1" y="connsiteY1"/>
              </a:cxn>
              <a:cxn ang="0">
                <a:pos x="connsiteX2" y="connsiteY2"/>
              </a:cxn>
              <a:cxn ang="0">
                <a:pos x="connsiteX3" y="connsiteY3"/>
              </a:cxn>
            </a:cxnLst>
            <a:rect l="l" t="t" r="r" b="b"/>
            <a:pathLst>
              <a:path w="606769" h="607976">
                <a:moveTo>
                  <a:pt x="0" y="607976"/>
                </a:moveTo>
                <a:lnTo>
                  <a:pt x="152532" y="0"/>
                </a:lnTo>
                <a:lnTo>
                  <a:pt x="606769" y="454237"/>
                </a:lnTo>
                <a:lnTo>
                  <a:pt x="0" y="607976"/>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accent5">
                  <a:lumMod val="75000"/>
                </a:schemeClr>
              </a:solidFill>
            </a:endParaRPr>
          </a:p>
        </p:txBody>
      </p:sp>
      <p:sp>
        <p:nvSpPr>
          <p:cNvPr id="27" name="Right Triangle 8"/>
          <p:cNvSpPr/>
          <p:nvPr/>
        </p:nvSpPr>
        <p:spPr>
          <a:xfrm rot="13521783">
            <a:off x="3169865" y="6031277"/>
            <a:ext cx="696809" cy="698193"/>
          </a:xfrm>
          <a:custGeom>
            <a:avLst/>
            <a:gdLst>
              <a:gd name="connsiteX0" fmla="*/ 0 w 454237"/>
              <a:gd name="connsiteY0" fmla="*/ 454237 h 454237"/>
              <a:gd name="connsiteX1" fmla="*/ 0 w 454237"/>
              <a:gd name="connsiteY1" fmla="*/ 0 h 454237"/>
              <a:gd name="connsiteX2" fmla="*/ 454237 w 454237"/>
              <a:gd name="connsiteY2" fmla="*/ 454237 h 454237"/>
              <a:gd name="connsiteX3" fmla="*/ 0 w 454237"/>
              <a:gd name="connsiteY3" fmla="*/ 454237 h 454237"/>
              <a:gd name="connsiteX0" fmla="*/ 0 w 606769"/>
              <a:gd name="connsiteY0" fmla="*/ 607976 h 607976"/>
              <a:gd name="connsiteX1" fmla="*/ 152532 w 606769"/>
              <a:gd name="connsiteY1" fmla="*/ 0 h 607976"/>
              <a:gd name="connsiteX2" fmla="*/ 606769 w 606769"/>
              <a:gd name="connsiteY2" fmla="*/ 454237 h 607976"/>
              <a:gd name="connsiteX3" fmla="*/ 0 w 606769"/>
              <a:gd name="connsiteY3" fmla="*/ 607976 h 607976"/>
            </a:gdLst>
            <a:ahLst/>
            <a:cxnLst>
              <a:cxn ang="0">
                <a:pos x="connsiteX0" y="connsiteY0"/>
              </a:cxn>
              <a:cxn ang="0">
                <a:pos x="connsiteX1" y="connsiteY1"/>
              </a:cxn>
              <a:cxn ang="0">
                <a:pos x="connsiteX2" y="connsiteY2"/>
              </a:cxn>
              <a:cxn ang="0">
                <a:pos x="connsiteX3" y="connsiteY3"/>
              </a:cxn>
            </a:cxnLst>
            <a:rect l="l" t="t" r="r" b="b"/>
            <a:pathLst>
              <a:path w="606769" h="607976">
                <a:moveTo>
                  <a:pt x="0" y="607976"/>
                </a:moveTo>
                <a:lnTo>
                  <a:pt x="152532" y="0"/>
                </a:lnTo>
                <a:lnTo>
                  <a:pt x="606769" y="454237"/>
                </a:lnTo>
                <a:lnTo>
                  <a:pt x="0" y="607976"/>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accent5">
                  <a:lumMod val="75000"/>
                </a:schemeClr>
              </a:solidFill>
            </a:endParaRPr>
          </a:p>
        </p:txBody>
      </p:sp>
      <p:sp>
        <p:nvSpPr>
          <p:cNvPr id="22" name="Right Triangle 8"/>
          <p:cNvSpPr/>
          <p:nvPr/>
        </p:nvSpPr>
        <p:spPr>
          <a:xfrm rot="13513542">
            <a:off x="3186355" y="3603527"/>
            <a:ext cx="2653283" cy="2658557"/>
          </a:xfrm>
          <a:custGeom>
            <a:avLst/>
            <a:gdLst>
              <a:gd name="connsiteX0" fmla="*/ 0 w 454237"/>
              <a:gd name="connsiteY0" fmla="*/ 454237 h 454237"/>
              <a:gd name="connsiteX1" fmla="*/ 0 w 454237"/>
              <a:gd name="connsiteY1" fmla="*/ 0 h 454237"/>
              <a:gd name="connsiteX2" fmla="*/ 454237 w 454237"/>
              <a:gd name="connsiteY2" fmla="*/ 454237 h 454237"/>
              <a:gd name="connsiteX3" fmla="*/ 0 w 454237"/>
              <a:gd name="connsiteY3" fmla="*/ 454237 h 454237"/>
              <a:gd name="connsiteX0" fmla="*/ 0 w 606769"/>
              <a:gd name="connsiteY0" fmla="*/ 607976 h 607976"/>
              <a:gd name="connsiteX1" fmla="*/ 152532 w 606769"/>
              <a:gd name="connsiteY1" fmla="*/ 0 h 607976"/>
              <a:gd name="connsiteX2" fmla="*/ 606769 w 606769"/>
              <a:gd name="connsiteY2" fmla="*/ 454237 h 607976"/>
              <a:gd name="connsiteX3" fmla="*/ 0 w 606769"/>
              <a:gd name="connsiteY3" fmla="*/ 607976 h 607976"/>
            </a:gdLst>
            <a:ahLst/>
            <a:cxnLst>
              <a:cxn ang="0">
                <a:pos x="connsiteX0" y="connsiteY0"/>
              </a:cxn>
              <a:cxn ang="0">
                <a:pos x="connsiteX1" y="connsiteY1"/>
              </a:cxn>
              <a:cxn ang="0">
                <a:pos x="connsiteX2" y="connsiteY2"/>
              </a:cxn>
              <a:cxn ang="0">
                <a:pos x="connsiteX3" y="connsiteY3"/>
              </a:cxn>
            </a:cxnLst>
            <a:rect l="l" t="t" r="r" b="b"/>
            <a:pathLst>
              <a:path w="606769" h="607976">
                <a:moveTo>
                  <a:pt x="0" y="607976"/>
                </a:moveTo>
                <a:lnTo>
                  <a:pt x="152532" y="0"/>
                </a:lnTo>
                <a:lnTo>
                  <a:pt x="606769" y="454237"/>
                </a:lnTo>
                <a:lnTo>
                  <a:pt x="0" y="607976"/>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accent5">
                  <a:lumMod val="75000"/>
                </a:schemeClr>
              </a:solidFill>
            </a:endParaRPr>
          </a:p>
        </p:txBody>
      </p:sp>
      <p:sp>
        <p:nvSpPr>
          <p:cNvPr id="24" name="Right Triangle 8"/>
          <p:cNvSpPr/>
          <p:nvPr/>
        </p:nvSpPr>
        <p:spPr>
          <a:xfrm rot="8086458" flipH="1">
            <a:off x="4491461" y="4191985"/>
            <a:ext cx="1986299" cy="1990246"/>
          </a:xfrm>
          <a:custGeom>
            <a:avLst/>
            <a:gdLst>
              <a:gd name="connsiteX0" fmla="*/ 0 w 454237"/>
              <a:gd name="connsiteY0" fmla="*/ 454237 h 454237"/>
              <a:gd name="connsiteX1" fmla="*/ 0 w 454237"/>
              <a:gd name="connsiteY1" fmla="*/ 0 h 454237"/>
              <a:gd name="connsiteX2" fmla="*/ 454237 w 454237"/>
              <a:gd name="connsiteY2" fmla="*/ 454237 h 454237"/>
              <a:gd name="connsiteX3" fmla="*/ 0 w 454237"/>
              <a:gd name="connsiteY3" fmla="*/ 454237 h 454237"/>
              <a:gd name="connsiteX0" fmla="*/ 0 w 606769"/>
              <a:gd name="connsiteY0" fmla="*/ 607976 h 607976"/>
              <a:gd name="connsiteX1" fmla="*/ 152532 w 606769"/>
              <a:gd name="connsiteY1" fmla="*/ 0 h 607976"/>
              <a:gd name="connsiteX2" fmla="*/ 606769 w 606769"/>
              <a:gd name="connsiteY2" fmla="*/ 454237 h 607976"/>
              <a:gd name="connsiteX3" fmla="*/ 0 w 606769"/>
              <a:gd name="connsiteY3" fmla="*/ 607976 h 607976"/>
            </a:gdLst>
            <a:ahLst/>
            <a:cxnLst>
              <a:cxn ang="0">
                <a:pos x="connsiteX0" y="connsiteY0"/>
              </a:cxn>
              <a:cxn ang="0">
                <a:pos x="connsiteX1" y="connsiteY1"/>
              </a:cxn>
              <a:cxn ang="0">
                <a:pos x="connsiteX2" y="connsiteY2"/>
              </a:cxn>
              <a:cxn ang="0">
                <a:pos x="connsiteX3" y="connsiteY3"/>
              </a:cxn>
            </a:cxnLst>
            <a:rect l="l" t="t" r="r" b="b"/>
            <a:pathLst>
              <a:path w="606769" h="607976">
                <a:moveTo>
                  <a:pt x="0" y="607976"/>
                </a:moveTo>
                <a:lnTo>
                  <a:pt x="152532" y="0"/>
                </a:lnTo>
                <a:lnTo>
                  <a:pt x="606769" y="454237"/>
                </a:lnTo>
                <a:lnTo>
                  <a:pt x="0" y="607976"/>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accent5">
                  <a:lumMod val="75000"/>
                </a:schemeClr>
              </a:solidFill>
            </a:endParaRPr>
          </a:p>
        </p:txBody>
      </p:sp>
      <p:sp>
        <p:nvSpPr>
          <p:cNvPr id="23" name="Right Triangle 8"/>
          <p:cNvSpPr/>
          <p:nvPr/>
        </p:nvSpPr>
        <p:spPr>
          <a:xfrm rot="13513542">
            <a:off x="3857439" y="3076832"/>
            <a:ext cx="1405951" cy="1408746"/>
          </a:xfrm>
          <a:custGeom>
            <a:avLst/>
            <a:gdLst>
              <a:gd name="connsiteX0" fmla="*/ 0 w 454237"/>
              <a:gd name="connsiteY0" fmla="*/ 454237 h 454237"/>
              <a:gd name="connsiteX1" fmla="*/ 0 w 454237"/>
              <a:gd name="connsiteY1" fmla="*/ 0 h 454237"/>
              <a:gd name="connsiteX2" fmla="*/ 454237 w 454237"/>
              <a:gd name="connsiteY2" fmla="*/ 454237 h 454237"/>
              <a:gd name="connsiteX3" fmla="*/ 0 w 454237"/>
              <a:gd name="connsiteY3" fmla="*/ 454237 h 454237"/>
              <a:gd name="connsiteX0" fmla="*/ 0 w 606769"/>
              <a:gd name="connsiteY0" fmla="*/ 607976 h 607976"/>
              <a:gd name="connsiteX1" fmla="*/ 152532 w 606769"/>
              <a:gd name="connsiteY1" fmla="*/ 0 h 607976"/>
              <a:gd name="connsiteX2" fmla="*/ 606769 w 606769"/>
              <a:gd name="connsiteY2" fmla="*/ 454237 h 607976"/>
              <a:gd name="connsiteX3" fmla="*/ 0 w 606769"/>
              <a:gd name="connsiteY3" fmla="*/ 607976 h 607976"/>
            </a:gdLst>
            <a:ahLst/>
            <a:cxnLst>
              <a:cxn ang="0">
                <a:pos x="connsiteX0" y="connsiteY0"/>
              </a:cxn>
              <a:cxn ang="0">
                <a:pos x="connsiteX1" y="connsiteY1"/>
              </a:cxn>
              <a:cxn ang="0">
                <a:pos x="connsiteX2" y="connsiteY2"/>
              </a:cxn>
              <a:cxn ang="0">
                <a:pos x="connsiteX3" y="connsiteY3"/>
              </a:cxn>
            </a:cxnLst>
            <a:rect l="l" t="t" r="r" b="b"/>
            <a:pathLst>
              <a:path w="606769" h="607976">
                <a:moveTo>
                  <a:pt x="0" y="607976"/>
                </a:moveTo>
                <a:lnTo>
                  <a:pt x="152532" y="0"/>
                </a:lnTo>
                <a:lnTo>
                  <a:pt x="606769" y="454237"/>
                </a:lnTo>
                <a:lnTo>
                  <a:pt x="0" y="607976"/>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accent5">
                  <a:lumMod val="75000"/>
                </a:schemeClr>
              </a:solidFill>
            </a:endParaRPr>
          </a:p>
        </p:txBody>
      </p:sp>
      <p:sp>
        <p:nvSpPr>
          <p:cNvPr id="21" name="Right Triangle 8"/>
          <p:cNvSpPr/>
          <p:nvPr/>
        </p:nvSpPr>
        <p:spPr>
          <a:xfrm rot="13513542">
            <a:off x="235509" y="4131065"/>
            <a:ext cx="2653283" cy="2658557"/>
          </a:xfrm>
          <a:custGeom>
            <a:avLst/>
            <a:gdLst>
              <a:gd name="connsiteX0" fmla="*/ 0 w 454237"/>
              <a:gd name="connsiteY0" fmla="*/ 454237 h 454237"/>
              <a:gd name="connsiteX1" fmla="*/ 0 w 454237"/>
              <a:gd name="connsiteY1" fmla="*/ 0 h 454237"/>
              <a:gd name="connsiteX2" fmla="*/ 454237 w 454237"/>
              <a:gd name="connsiteY2" fmla="*/ 454237 h 454237"/>
              <a:gd name="connsiteX3" fmla="*/ 0 w 454237"/>
              <a:gd name="connsiteY3" fmla="*/ 454237 h 454237"/>
              <a:gd name="connsiteX0" fmla="*/ 0 w 606769"/>
              <a:gd name="connsiteY0" fmla="*/ 607976 h 607976"/>
              <a:gd name="connsiteX1" fmla="*/ 152532 w 606769"/>
              <a:gd name="connsiteY1" fmla="*/ 0 h 607976"/>
              <a:gd name="connsiteX2" fmla="*/ 606769 w 606769"/>
              <a:gd name="connsiteY2" fmla="*/ 454237 h 607976"/>
              <a:gd name="connsiteX3" fmla="*/ 0 w 606769"/>
              <a:gd name="connsiteY3" fmla="*/ 607976 h 607976"/>
            </a:gdLst>
            <a:ahLst/>
            <a:cxnLst>
              <a:cxn ang="0">
                <a:pos x="connsiteX0" y="connsiteY0"/>
              </a:cxn>
              <a:cxn ang="0">
                <a:pos x="connsiteX1" y="connsiteY1"/>
              </a:cxn>
              <a:cxn ang="0">
                <a:pos x="connsiteX2" y="connsiteY2"/>
              </a:cxn>
              <a:cxn ang="0">
                <a:pos x="connsiteX3" y="connsiteY3"/>
              </a:cxn>
            </a:cxnLst>
            <a:rect l="l" t="t" r="r" b="b"/>
            <a:pathLst>
              <a:path w="606769" h="607976">
                <a:moveTo>
                  <a:pt x="0" y="607976"/>
                </a:moveTo>
                <a:lnTo>
                  <a:pt x="152532" y="0"/>
                </a:lnTo>
                <a:lnTo>
                  <a:pt x="606769" y="454237"/>
                </a:lnTo>
                <a:lnTo>
                  <a:pt x="0" y="607976"/>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accent5">
                  <a:lumMod val="75000"/>
                </a:schemeClr>
              </a:solidFill>
            </a:endParaRPr>
          </a:p>
        </p:txBody>
      </p:sp>
      <p:sp>
        <p:nvSpPr>
          <p:cNvPr id="8" name="Rectangle 7"/>
          <p:cNvSpPr/>
          <p:nvPr/>
        </p:nvSpPr>
        <p:spPr>
          <a:xfrm>
            <a:off x="588290" y="7599402"/>
            <a:ext cx="2021929" cy="852363"/>
          </a:xfrm>
          <a:prstGeom prst="rect">
            <a:avLst/>
          </a:prstGeom>
          <a:noFill/>
        </p:spPr>
        <p:txBody>
          <a:bodyPr wrap="none" lIns="84406" tIns="42203" rIns="84406" bIns="42203">
            <a:spAutoFit/>
          </a:bodyPr>
          <a:lstStyle/>
          <a:p>
            <a:pPr algn="ctr"/>
            <a:r>
              <a:rPr lang="id-ID" sz="4985" dirty="0">
                <a:ln w="0"/>
                <a:solidFill>
                  <a:srgbClr val="002060"/>
                </a:solidFill>
                <a:effectLst>
                  <a:outerShdw blurRad="38100" dist="19050" dir="2700000" algn="tl" rotWithShape="0">
                    <a:schemeClr val="dk1">
                      <a:alpha val="40000"/>
                    </a:schemeClr>
                  </a:outerShdw>
                </a:effectLst>
                <a:latin typeface="Segoe UI Black" panose="020B0A02040204020203" pitchFamily="34" charset="0"/>
                <a:ea typeface="Segoe UI Black" panose="020B0A02040204020203" pitchFamily="34" charset="0"/>
                <a:cs typeface="Segoe UI Black" panose="020B0A02040204020203" pitchFamily="34" charset="0"/>
              </a:rPr>
              <a:t>BAB 1</a:t>
            </a:r>
            <a:endParaRPr lang="en-US" sz="4985" dirty="0">
              <a:ln w="0"/>
              <a:solidFill>
                <a:srgbClr val="002060"/>
              </a:solidFill>
              <a:effectLst>
                <a:outerShdw blurRad="38100" dist="19050" dir="2700000" algn="tl" rotWithShape="0">
                  <a:schemeClr val="dk1">
                    <a:alpha val="40000"/>
                  </a:scheme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13" name="Rectangle 12"/>
          <p:cNvSpPr/>
          <p:nvPr/>
        </p:nvSpPr>
        <p:spPr>
          <a:xfrm>
            <a:off x="637782" y="8246891"/>
            <a:ext cx="2387287" cy="490006"/>
          </a:xfrm>
          <a:prstGeom prst="rect">
            <a:avLst/>
          </a:prstGeom>
        </p:spPr>
        <p:txBody>
          <a:bodyPr wrap="square">
            <a:spAutoFit/>
          </a:bodyPr>
          <a:lstStyle/>
          <a:p>
            <a:r>
              <a:rPr lang="id-ID" sz="1292" dirty="0">
                <a:solidFill>
                  <a:srgbClr val="000000"/>
                </a:solidFill>
                <a:ea typeface="Tahoma" panose="020B0604030504040204" pitchFamily="34" charset="0"/>
                <a:cs typeface="Tahoma" panose="020B0604030504040204" pitchFamily="34" charset="0"/>
              </a:rPr>
              <a:t>LOREM IPSUM DOLOR SIT AMET CONSECTETUR ADIPISCING ELIT</a:t>
            </a:r>
            <a:endParaRPr lang="id-ID" sz="1292" dirty="0">
              <a:ea typeface="Tahoma" panose="020B0604030504040204" pitchFamily="34" charset="0"/>
              <a:cs typeface="Tahoma" panose="020B0604030504040204" pitchFamily="34" charset="0"/>
            </a:endParaRPr>
          </a:p>
        </p:txBody>
      </p:sp>
      <p:sp>
        <p:nvSpPr>
          <p:cNvPr id="17" name="TextBox 16"/>
          <p:cNvSpPr txBox="1"/>
          <p:nvPr/>
        </p:nvSpPr>
        <p:spPr>
          <a:xfrm>
            <a:off x="3611766" y="444105"/>
            <a:ext cx="2817872" cy="404726"/>
          </a:xfrm>
          <a:prstGeom prst="rect">
            <a:avLst/>
          </a:prstGeom>
          <a:noFill/>
        </p:spPr>
        <p:txBody>
          <a:bodyPr wrap="square" rtlCol="0">
            <a:spAutoFit/>
          </a:bodyPr>
          <a:lstStyle/>
          <a:p>
            <a:r>
              <a:rPr lang="id-ID" sz="1015" dirty="0"/>
              <a:t>Neque porro quisquam est qui dolorem ipsum quia dolor sit amet, consectetur, adipisci velit...</a:t>
            </a:r>
          </a:p>
        </p:txBody>
      </p:sp>
      <p:sp>
        <p:nvSpPr>
          <p:cNvPr id="25" name="Right Triangle 8"/>
          <p:cNvSpPr/>
          <p:nvPr/>
        </p:nvSpPr>
        <p:spPr>
          <a:xfrm rot="8086458" flipH="1">
            <a:off x="655811" y="4106856"/>
            <a:ext cx="495655" cy="496640"/>
          </a:xfrm>
          <a:custGeom>
            <a:avLst/>
            <a:gdLst>
              <a:gd name="connsiteX0" fmla="*/ 0 w 454237"/>
              <a:gd name="connsiteY0" fmla="*/ 454237 h 454237"/>
              <a:gd name="connsiteX1" fmla="*/ 0 w 454237"/>
              <a:gd name="connsiteY1" fmla="*/ 0 h 454237"/>
              <a:gd name="connsiteX2" fmla="*/ 454237 w 454237"/>
              <a:gd name="connsiteY2" fmla="*/ 454237 h 454237"/>
              <a:gd name="connsiteX3" fmla="*/ 0 w 454237"/>
              <a:gd name="connsiteY3" fmla="*/ 454237 h 454237"/>
              <a:gd name="connsiteX0" fmla="*/ 0 w 606769"/>
              <a:gd name="connsiteY0" fmla="*/ 607976 h 607976"/>
              <a:gd name="connsiteX1" fmla="*/ 152532 w 606769"/>
              <a:gd name="connsiteY1" fmla="*/ 0 h 607976"/>
              <a:gd name="connsiteX2" fmla="*/ 606769 w 606769"/>
              <a:gd name="connsiteY2" fmla="*/ 454237 h 607976"/>
              <a:gd name="connsiteX3" fmla="*/ 0 w 606769"/>
              <a:gd name="connsiteY3" fmla="*/ 607976 h 607976"/>
            </a:gdLst>
            <a:ahLst/>
            <a:cxnLst>
              <a:cxn ang="0">
                <a:pos x="connsiteX0" y="connsiteY0"/>
              </a:cxn>
              <a:cxn ang="0">
                <a:pos x="connsiteX1" y="connsiteY1"/>
              </a:cxn>
              <a:cxn ang="0">
                <a:pos x="connsiteX2" y="connsiteY2"/>
              </a:cxn>
              <a:cxn ang="0">
                <a:pos x="connsiteX3" y="connsiteY3"/>
              </a:cxn>
            </a:cxnLst>
            <a:rect l="l" t="t" r="r" b="b"/>
            <a:pathLst>
              <a:path w="606769" h="607976">
                <a:moveTo>
                  <a:pt x="0" y="607976"/>
                </a:moveTo>
                <a:lnTo>
                  <a:pt x="152532" y="0"/>
                </a:lnTo>
                <a:lnTo>
                  <a:pt x="606769" y="454237"/>
                </a:lnTo>
                <a:lnTo>
                  <a:pt x="0" y="607976"/>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accent5">
                  <a:lumMod val="75000"/>
                </a:schemeClr>
              </a:solidFill>
            </a:endParaRPr>
          </a:p>
        </p:txBody>
      </p:sp>
      <p:pic>
        <p:nvPicPr>
          <p:cNvPr id="6" name="Picture Placeholder 5">
            <a:extLst>
              <a:ext uri="{FF2B5EF4-FFF2-40B4-BE49-F238E27FC236}">
                <a16:creationId xmlns:a16="http://schemas.microsoft.com/office/drawing/2014/main" id="{8B93D562-6F45-444A-BE4E-AE54D1A90E59}"/>
              </a:ext>
            </a:extLst>
          </p:cNvPr>
          <p:cNvPicPr>
            <a:picLocks noGrp="1" noChangeAspect="1"/>
          </p:cNvPicPr>
          <p:nvPr>
            <p:ph type="pic" sz="quarter" idx="10"/>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36938" t="227" r="5534" b="-227"/>
          <a:stretch/>
        </p:blipFill>
        <p:spPr>
          <a:xfrm>
            <a:off x="1562151" y="2115000"/>
            <a:ext cx="4255540" cy="4936426"/>
          </a:xfrm>
        </p:spPr>
      </p:pic>
      <p:sp>
        <p:nvSpPr>
          <p:cNvPr id="20" name="Rectangle 19">
            <a:extLst>
              <a:ext uri="{FF2B5EF4-FFF2-40B4-BE49-F238E27FC236}">
                <a16:creationId xmlns:a16="http://schemas.microsoft.com/office/drawing/2014/main" id="{E232A2E2-9484-4A2A-B56F-3CCA7E37D907}"/>
              </a:ext>
            </a:extLst>
          </p:cNvPr>
          <p:cNvSpPr/>
          <p:nvPr/>
        </p:nvSpPr>
        <p:spPr>
          <a:xfrm>
            <a:off x="3592205" y="85248"/>
            <a:ext cx="2068416" cy="426093"/>
          </a:xfrm>
          <a:prstGeom prst="rect">
            <a:avLst/>
          </a:prstGeom>
          <a:noFill/>
        </p:spPr>
        <p:txBody>
          <a:bodyPr wrap="none" lIns="84406" tIns="42203" rIns="84406" bIns="42203">
            <a:spAutoFit/>
          </a:bodyPr>
          <a:lstStyle/>
          <a:p>
            <a:pPr algn="ctr"/>
            <a:r>
              <a:rPr lang="en-US" sz="2215" b="1" dirty="0">
                <a:ln w="0"/>
                <a:solidFill>
                  <a:srgbClr val="002060"/>
                </a:solidFill>
                <a:latin typeface="Tahoma" panose="020B0604030504040204" pitchFamily="34" charset="0"/>
                <a:ea typeface="Tahoma" panose="020B0604030504040204" pitchFamily="34" charset="0"/>
                <a:cs typeface="Tahoma" panose="020B0604030504040204" pitchFamily="34" charset="0"/>
              </a:rPr>
              <a:t>Lorem Ipsum</a:t>
            </a:r>
            <a:endParaRPr lang="en-US" sz="2215" dirty="0">
              <a:ln w="0"/>
              <a:solidFill>
                <a:srgbClr val="002060"/>
              </a:solidFill>
              <a:latin typeface="Segoe UI" panose="020B0502040204020203" pitchFamily="34" charset="0"/>
              <a:ea typeface="Tahoma" panose="020B0604030504040204" pitchFamily="34" charset="0"/>
              <a:cs typeface="Segoe UI" panose="020B0502040204020203" pitchFamily="34" charset="0"/>
            </a:endParaRPr>
          </a:p>
        </p:txBody>
      </p:sp>
    </p:spTree>
    <p:extLst>
      <p:ext uri="{BB962C8B-B14F-4D97-AF65-F5344CB8AC3E}">
        <p14:creationId xmlns:p14="http://schemas.microsoft.com/office/powerpoint/2010/main" val="3684336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6"/>
          <p:cNvSpPr/>
          <p:nvPr/>
        </p:nvSpPr>
        <p:spPr>
          <a:xfrm>
            <a:off x="263769" y="343949"/>
            <a:ext cx="1181686" cy="378097"/>
          </a:xfrm>
          <a:custGeom>
            <a:avLst/>
            <a:gdLst>
              <a:gd name="connsiteX0" fmla="*/ 0 w 3829050"/>
              <a:gd name="connsiteY0" fmla="*/ 0 h 419100"/>
              <a:gd name="connsiteX1" fmla="*/ 3829050 w 3829050"/>
              <a:gd name="connsiteY1" fmla="*/ 0 h 419100"/>
              <a:gd name="connsiteX2" fmla="*/ 3829050 w 3829050"/>
              <a:gd name="connsiteY2" fmla="*/ 419100 h 419100"/>
              <a:gd name="connsiteX3" fmla="*/ 0 w 3829050"/>
              <a:gd name="connsiteY3" fmla="*/ 419100 h 419100"/>
              <a:gd name="connsiteX4" fmla="*/ 0 w 3829050"/>
              <a:gd name="connsiteY4" fmla="*/ 0 h 419100"/>
              <a:gd name="connsiteX0" fmla="*/ 0 w 3829050"/>
              <a:gd name="connsiteY0" fmla="*/ 0 h 419100"/>
              <a:gd name="connsiteX1" fmla="*/ 3829050 w 3829050"/>
              <a:gd name="connsiteY1" fmla="*/ 0 h 419100"/>
              <a:gd name="connsiteX2" fmla="*/ 3486150 w 3829050"/>
              <a:gd name="connsiteY2" fmla="*/ 419100 h 419100"/>
              <a:gd name="connsiteX3" fmla="*/ 0 w 3829050"/>
              <a:gd name="connsiteY3" fmla="*/ 419100 h 419100"/>
              <a:gd name="connsiteX4" fmla="*/ 0 w 3829050"/>
              <a:gd name="connsiteY4" fmla="*/ 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419100">
                <a:moveTo>
                  <a:pt x="0" y="0"/>
                </a:moveTo>
                <a:lnTo>
                  <a:pt x="3829050" y="0"/>
                </a:lnTo>
                <a:lnTo>
                  <a:pt x="3486150" y="419100"/>
                </a:lnTo>
                <a:lnTo>
                  <a:pt x="0" y="419100"/>
                </a:lnTo>
                <a:lnTo>
                  <a:pt x="0" y="0"/>
                </a:lnTo>
                <a:close/>
              </a:path>
            </a:pathLst>
          </a:cu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5" name="Rectangle 4"/>
          <p:cNvSpPr/>
          <p:nvPr/>
        </p:nvSpPr>
        <p:spPr>
          <a:xfrm>
            <a:off x="562582" y="343950"/>
            <a:ext cx="673099" cy="369282"/>
          </a:xfrm>
          <a:prstGeom prst="rect">
            <a:avLst/>
          </a:prstGeom>
          <a:noFill/>
        </p:spPr>
        <p:txBody>
          <a:bodyPr wrap="none" lIns="84406" tIns="42203" rIns="84406" bIns="42203">
            <a:spAutoFit/>
          </a:bodyPr>
          <a:lstStyle/>
          <a:p>
            <a:pPr algn="ctr"/>
            <a:r>
              <a:rPr lang="id-ID" sz="1846" dirty="0">
                <a:ln w="0"/>
                <a:solidFill>
                  <a:schemeClr val="bg1"/>
                </a:solidFill>
                <a:effectLst>
                  <a:outerShdw blurRad="38100" dist="19050" dir="2700000" algn="tl" rotWithShape="0">
                    <a:schemeClr val="dk1">
                      <a:alpha val="40000"/>
                    </a:schemeClr>
                  </a:outerShdw>
                </a:effectLst>
              </a:rPr>
              <a:t>BAB I</a:t>
            </a:r>
            <a:endParaRPr lang="en-US" sz="1846" dirty="0">
              <a:ln w="0"/>
              <a:solidFill>
                <a:schemeClr val="bg1"/>
              </a:solidFill>
              <a:effectLst>
                <a:outerShdw blurRad="38100" dist="19050" dir="2700000" algn="tl" rotWithShape="0">
                  <a:schemeClr val="dk1">
                    <a:alpha val="40000"/>
                  </a:schemeClr>
                </a:outerShdw>
              </a:effectLst>
            </a:endParaRPr>
          </a:p>
        </p:txBody>
      </p:sp>
      <p:sp>
        <p:nvSpPr>
          <p:cNvPr id="6" name="Rectangle 5"/>
          <p:cNvSpPr/>
          <p:nvPr/>
        </p:nvSpPr>
        <p:spPr>
          <a:xfrm>
            <a:off x="3429000" y="1538587"/>
            <a:ext cx="4159127" cy="319639"/>
          </a:xfrm>
          <a:prstGeom prst="rect">
            <a:avLst/>
          </a:prstGeom>
        </p:spPr>
        <p:txBody>
          <a:bodyPr wrap="square">
            <a:spAutoFit/>
          </a:bodyPr>
          <a:lstStyle/>
          <a:p>
            <a:r>
              <a:rPr lang="en-US" sz="1477" dirty="0">
                <a:solidFill>
                  <a:schemeClr val="accent5">
                    <a:lumMod val="50000"/>
                  </a:schemeClr>
                </a:solidFill>
                <a:latin typeface="Segoe UI Black" panose="020B0A02040204020203" pitchFamily="34" charset="0"/>
                <a:ea typeface="Segoe UI Black" panose="020B0A02040204020203" pitchFamily="34" charset="0"/>
                <a:cs typeface="Segoe UI Black" panose="020B0A02040204020203" pitchFamily="34" charset="0"/>
              </a:rPr>
              <a:t>LOREM IPSUM DOLOR SIS EMET</a:t>
            </a:r>
            <a:endParaRPr lang="id-ID" sz="1477" dirty="0">
              <a:solidFill>
                <a:schemeClr val="accent5">
                  <a:lumMod val="50000"/>
                </a:schemeClr>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3" name="Rectangle 2"/>
          <p:cNvSpPr/>
          <p:nvPr/>
        </p:nvSpPr>
        <p:spPr>
          <a:xfrm>
            <a:off x="3443067" y="1792280"/>
            <a:ext cx="3106146" cy="2776914"/>
          </a:xfrm>
          <a:prstGeom prst="rect">
            <a:avLst/>
          </a:prstGeom>
        </p:spPr>
        <p:txBody>
          <a:bodyPr wrap="square">
            <a:spAutoFit/>
          </a:bodyPr>
          <a:lstStyle/>
          <a:p>
            <a:pPr>
              <a:lnSpc>
                <a:spcPct val="150000"/>
              </a:lnSpc>
            </a:pPr>
            <a:r>
              <a:rPr lang="id-ID" sz="1292" dirty="0">
                <a:solidFill>
                  <a:srgbClr val="000000"/>
                </a:solidFill>
                <a:latin typeface="Open Sans"/>
              </a:rPr>
              <a:t>Etiam condimentum mauris sit amet urna dictum efficitur. In augue massa, semper id libero nec, pulvinar rutrum magna. Sed at ligula elementum, aliquet nulla eu, molestie enim. Cras sit amet libero at arcu lacinia venenatis vitae sed erat. Pellentesque facilisis est a diam vestibulum, molestie imperdiet augue fermentum. </a:t>
            </a:r>
            <a:endParaRPr lang="id-ID" sz="1292" dirty="0"/>
          </a:p>
        </p:txBody>
      </p:sp>
      <p:sp>
        <p:nvSpPr>
          <p:cNvPr id="11" name="TextBox 10"/>
          <p:cNvSpPr txBox="1"/>
          <p:nvPr/>
        </p:nvSpPr>
        <p:spPr>
          <a:xfrm>
            <a:off x="4134265" y="470828"/>
            <a:ext cx="2290349" cy="234360"/>
          </a:xfrm>
          <a:prstGeom prst="rect">
            <a:avLst/>
          </a:prstGeom>
          <a:noFill/>
        </p:spPr>
        <p:txBody>
          <a:bodyPr wrap="square" rtlCol="0">
            <a:spAutoFit/>
          </a:bodyPr>
          <a:lstStyle/>
          <a:p>
            <a:r>
              <a:rPr lang="id-ID" sz="923" dirty="0"/>
              <a:t>Neque porro quisquam est qui dolorem ...</a:t>
            </a:r>
          </a:p>
        </p:txBody>
      </p:sp>
      <p:sp>
        <p:nvSpPr>
          <p:cNvPr id="12" name="Rectangle 11"/>
          <p:cNvSpPr/>
          <p:nvPr/>
        </p:nvSpPr>
        <p:spPr>
          <a:xfrm>
            <a:off x="438150" y="4593658"/>
            <a:ext cx="3473340" cy="4268348"/>
          </a:xfrm>
          <a:prstGeom prst="rect">
            <a:avLst/>
          </a:prstGeom>
        </p:spPr>
        <p:txBody>
          <a:bodyPr wrap="square">
            <a:spAutoFit/>
          </a:bodyPr>
          <a:lstStyle/>
          <a:p>
            <a:pPr>
              <a:lnSpc>
                <a:spcPct val="150000"/>
              </a:lnSpc>
            </a:pPr>
            <a:r>
              <a:rPr lang="id-ID" sz="1292" dirty="0">
                <a:solidFill>
                  <a:srgbClr val="000000"/>
                </a:solidFill>
                <a:latin typeface="Open Sans"/>
              </a:rPr>
              <a:t>Donec fermentum ligula et interdum varius. Nam malesuada massa id pulvinar volutpat. Cras sollicitudin convallis orci ullamcorper mollis. Nulla condimentum nisl hendrerit lacus consectetur, ut lacinia velit efficitur. Nam sed sapien sapien. Nunc justo libero, tristique sed enim eu, tristique fringilla felis. Ut euismod nibh in pharetra molestie. Nunc quis dui vel erat varius vehicula. Donec aliquet ipsum id elit iaculis placerat. Vestibulum in ex ut lorem dapibus dictum vel eget tortor. Nam nisl odio, condimentum ut tincidunt quis, vulputate quis augue. </a:t>
            </a:r>
          </a:p>
        </p:txBody>
      </p:sp>
      <p:sp>
        <p:nvSpPr>
          <p:cNvPr id="13" name="Rectangle 12"/>
          <p:cNvSpPr/>
          <p:nvPr/>
        </p:nvSpPr>
        <p:spPr>
          <a:xfrm rot="5400000">
            <a:off x="1559291" y="3297395"/>
            <a:ext cx="66462" cy="222646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14" name="Rectangle 13">
            <a:extLst>
              <a:ext uri="{FF2B5EF4-FFF2-40B4-BE49-F238E27FC236}">
                <a16:creationId xmlns:a16="http://schemas.microsoft.com/office/drawing/2014/main" id="{8FA310A8-99DB-4D72-A364-BD8405552494}"/>
              </a:ext>
            </a:extLst>
          </p:cNvPr>
          <p:cNvSpPr/>
          <p:nvPr/>
        </p:nvSpPr>
        <p:spPr>
          <a:xfrm>
            <a:off x="1584322" y="366890"/>
            <a:ext cx="1595531" cy="341006"/>
          </a:xfrm>
          <a:prstGeom prst="rect">
            <a:avLst/>
          </a:prstGeom>
          <a:noFill/>
        </p:spPr>
        <p:txBody>
          <a:bodyPr wrap="none" lIns="84406" tIns="42203" rIns="84406" bIns="42203">
            <a:spAutoFit/>
          </a:bodyPr>
          <a:lstStyle/>
          <a:p>
            <a:pPr algn="ctr"/>
            <a:r>
              <a:rPr lang="en-US" sz="1662" b="1" dirty="0">
                <a:ln w="0"/>
                <a:solidFill>
                  <a:srgbClr val="002060"/>
                </a:solidFill>
                <a:latin typeface="Tahoma" panose="020B0604030504040204" pitchFamily="34" charset="0"/>
                <a:ea typeface="Tahoma" panose="020B0604030504040204" pitchFamily="34" charset="0"/>
                <a:cs typeface="Tahoma" panose="020B0604030504040204" pitchFamily="34" charset="0"/>
              </a:rPr>
              <a:t>Lorem Ipsum</a:t>
            </a:r>
            <a:endParaRPr lang="en-US" sz="1662" dirty="0">
              <a:ln w="0"/>
              <a:solidFill>
                <a:srgbClr val="002060"/>
              </a:solidFill>
              <a:latin typeface="Segoe UI" panose="020B0502040204020203" pitchFamily="34" charset="0"/>
              <a:ea typeface="Tahoma" panose="020B0604030504040204" pitchFamily="34" charset="0"/>
              <a:cs typeface="Segoe UI" panose="020B0502040204020203" pitchFamily="34" charset="0"/>
            </a:endParaRPr>
          </a:p>
        </p:txBody>
      </p:sp>
      <p:pic>
        <p:nvPicPr>
          <p:cNvPr id="15" name="Picture Placeholder 14"/>
          <p:cNvPicPr>
            <a:picLocks noGrp="1" noChangeAspect="1"/>
          </p:cNvPicPr>
          <p:nvPr>
            <p:ph type="pic" sz="quarter" idx="10"/>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rcRect l="19314" r="19314"/>
          <a:stretch>
            <a:fillRect/>
          </a:stretch>
        </p:blipFill>
        <p:spPr>
          <a:xfrm>
            <a:off x="438150" y="1617784"/>
            <a:ext cx="2514600" cy="2532185"/>
          </a:xfrm>
        </p:spPr>
      </p:pic>
      <p:pic>
        <p:nvPicPr>
          <p:cNvPr id="16" name="Picture Placeholder 15"/>
          <p:cNvPicPr>
            <a:picLocks noGrp="1" noChangeAspect="1"/>
          </p:cNvPicPr>
          <p:nvPr>
            <p:ph type="pic" sz="quarter" idx="11"/>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rcRect l="28211" r="28211"/>
          <a:stretch>
            <a:fillRect/>
          </a:stretch>
        </p:blipFill>
        <p:spPr/>
      </p:pic>
    </p:spTree>
    <p:extLst>
      <p:ext uri="{BB962C8B-B14F-4D97-AF65-F5344CB8AC3E}">
        <p14:creationId xmlns:p14="http://schemas.microsoft.com/office/powerpoint/2010/main" val="1827043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8000" r="-58000"/>
          </a:stretch>
        </a:blipFill>
        <a:effectLst/>
      </p:bgPr>
    </p:bg>
    <p:spTree>
      <p:nvGrpSpPr>
        <p:cNvPr id="1" name=""/>
        <p:cNvGrpSpPr/>
        <p:nvPr/>
      </p:nvGrpSpPr>
      <p:grpSpPr>
        <a:xfrm>
          <a:off x="0" y="0"/>
          <a:ext cx="0" cy="0"/>
          <a:chOff x="0" y="0"/>
          <a:chExt cx="0" cy="0"/>
        </a:xfrm>
      </p:grpSpPr>
      <p:sp>
        <p:nvSpPr>
          <p:cNvPr id="4" name="Rectangle 3"/>
          <p:cNvSpPr/>
          <p:nvPr/>
        </p:nvSpPr>
        <p:spPr>
          <a:xfrm>
            <a:off x="0" y="-5740"/>
            <a:ext cx="6857999" cy="9144000"/>
          </a:xfrm>
          <a:prstGeom prst="rect">
            <a:avLst/>
          </a:prstGeom>
          <a:gradFill>
            <a:gsLst>
              <a:gs pos="0">
                <a:schemeClr val="tx1">
                  <a:alpha val="59000"/>
                </a:schemeClr>
              </a:gs>
              <a:gs pos="49000">
                <a:schemeClr val="tx1">
                  <a:alpha val="6400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5" name="Oval 4"/>
          <p:cNvSpPr/>
          <p:nvPr/>
        </p:nvSpPr>
        <p:spPr>
          <a:xfrm>
            <a:off x="2829272" y="2393578"/>
            <a:ext cx="1120492" cy="1120492"/>
          </a:xfrm>
          <a:prstGeom prst="ellipse">
            <a:avLst/>
          </a:prstGeom>
          <a:solidFill>
            <a:srgbClr val="00206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pic>
        <p:nvPicPr>
          <p:cNvPr id="6" name="Picture 5"/>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2987839" y="2552145"/>
            <a:ext cx="803358" cy="803358"/>
          </a:xfrm>
          <a:prstGeom prst="rect">
            <a:avLst/>
          </a:prstGeom>
        </p:spPr>
      </p:pic>
      <p:sp>
        <p:nvSpPr>
          <p:cNvPr id="7" name="Oval 6"/>
          <p:cNvSpPr/>
          <p:nvPr/>
        </p:nvSpPr>
        <p:spPr>
          <a:xfrm>
            <a:off x="2909153" y="4361406"/>
            <a:ext cx="1120492" cy="1120492"/>
          </a:xfrm>
          <a:prstGeom prst="ellipse">
            <a:avLst/>
          </a:prstGeom>
          <a:solidFill>
            <a:srgbClr val="00206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pic>
        <p:nvPicPr>
          <p:cNvPr id="8" name="Picture 7"/>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3109923" y="4477770"/>
            <a:ext cx="854002" cy="854002"/>
          </a:xfrm>
          <a:prstGeom prst="rect">
            <a:avLst/>
          </a:prstGeom>
        </p:spPr>
      </p:pic>
      <p:sp>
        <p:nvSpPr>
          <p:cNvPr id="9" name="Oval 8"/>
          <p:cNvSpPr/>
          <p:nvPr/>
        </p:nvSpPr>
        <p:spPr>
          <a:xfrm>
            <a:off x="2909153" y="6329235"/>
            <a:ext cx="1120492" cy="1120492"/>
          </a:xfrm>
          <a:prstGeom prst="ellipse">
            <a:avLst/>
          </a:prstGeom>
          <a:solidFill>
            <a:srgbClr val="00206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pic>
        <p:nvPicPr>
          <p:cNvPr id="10" name="Picture 9"/>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flipH="1">
            <a:off x="3205628" y="6558891"/>
            <a:ext cx="585569" cy="585569"/>
          </a:xfrm>
          <a:prstGeom prst="rect">
            <a:avLst/>
          </a:prstGeom>
        </p:spPr>
      </p:pic>
      <p:sp>
        <p:nvSpPr>
          <p:cNvPr id="11" name="Rectangle 10"/>
          <p:cNvSpPr/>
          <p:nvPr/>
        </p:nvSpPr>
        <p:spPr>
          <a:xfrm>
            <a:off x="4215277" y="2384204"/>
            <a:ext cx="1274930" cy="426093"/>
          </a:xfrm>
          <a:prstGeom prst="rect">
            <a:avLst/>
          </a:prstGeom>
          <a:noFill/>
        </p:spPr>
        <p:txBody>
          <a:bodyPr wrap="none" lIns="84406" tIns="42203" rIns="84406" bIns="42203">
            <a:spAutoFit/>
          </a:bodyPr>
          <a:lstStyle/>
          <a:p>
            <a:pPr algn="ctr"/>
            <a:r>
              <a:rPr lang="id-ID" sz="221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MOBILE</a:t>
            </a:r>
            <a:endParaRPr lang="en-US" sz="221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12" name="Rectangle 11"/>
          <p:cNvSpPr/>
          <p:nvPr/>
        </p:nvSpPr>
        <p:spPr>
          <a:xfrm>
            <a:off x="4213872" y="2716274"/>
            <a:ext cx="1825986" cy="1285352"/>
          </a:xfrm>
          <a:prstGeom prst="rect">
            <a:avLst/>
          </a:prstGeom>
        </p:spPr>
        <p:txBody>
          <a:bodyPr wrap="square">
            <a:spAutoFit/>
          </a:bodyPr>
          <a:lstStyle/>
          <a:p>
            <a:r>
              <a:rPr lang="id-ID" sz="1292" dirty="0">
                <a:solidFill>
                  <a:schemeClr val="bg1">
                    <a:lumMod val="95000"/>
                  </a:schemeClr>
                </a:solidFill>
                <a:latin typeface="Open Sans"/>
              </a:rPr>
              <a:t>Lorem ipsum dolor sit amet, consectetur adipiscing elit. Cras non tristique magna. Sed sodales lobortis est sit amet placerat.</a:t>
            </a:r>
          </a:p>
        </p:txBody>
      </p:sp>
      <p:sp>
        <p:nvSpPr>
          <p:cNvPr id="13" name="Rectangle 12"/>
          <p:cNvSpPr/>
          <p:nvPr/>
        </p:nvSpPr>
        <p:spPr>
          <a:xfrm>
            <a:off x="1260827" y="4269475"/>
            <a:ext cx="1274930" cy="426093"/>
          </a:xfrm>
          <a:prstGeom prst="rect">
            <a:avLst/>
          </a:prstGeom>
          <a:noFill/>
        </p:spPr>
        <p:txBody>
          <a:bodyPr wrap="none" lIns="84406" tIns="42203" rIns="84406" bIns="42203">
            <a:spAutoFit/>
          </a:bodyPr>
          <a:lstStyle/>
          <a:p>
            <a:pPr algn="ctr"/>
            <a:r>
              <a:rPr lang="id-ID" sz="221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MOBILE</a:t>
            </a:r>
            <a:endParaRPr lang="en-US" sz="221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14" name="Rectangle 13"/>
          <p:cNvSpPr/>
          <p:nvPr/>
        </p:nvSpPr>
        <p:spPr>
          <a:xfrm>
            <a:off x="784529" y="4648119"/>
            <a:ext cx="1825986" cy="1285352"/>
          </a:xfrm>
          <a:prstGeom prst="rect">
            <a:avLst/>
          </a:prstGeom>
        </p:spPr>
        <p:txBody>
          <a:bodyPr wrap="square">
            <a:spAutoFit/>
          </a:bodyPr>
          <a:lstStyle/>
          <a:p>
            <a:pPr algn="r"/>
            <a:r>
              <a:rPr lang="id-ID" sz="1292" dirty="0">
                <a:solidFill>
                  <a:schemeClr val="bg1">
                    <a:lumMod val="95000"/>
                  </a:schemeClr>
                </a:solidFill>
                <a:latin typeface="Open Sans"/>
              </a:rPr>
              <a:t>Lorem ipsum dolor sit amet, consectetur adipiscing elit. Cras non tristique magna. Sed sodales lobortis est sit amet placerat.</a:t>
            </a:r>
          </a:p>
        </p:txBody>
      </p:sp>
      <p:sp>
        <p:nvSpPr>
          <p:cNvPr id="15" name="Rectangle 14"/>
          <p:cNvSpPr/>
          <p:nvPr/>
        </p:nvSpPr>
        <p:spPr>
          <a:xfrm>
            <a:off x="4215277" y="6262599"/>
            <a:ext cx="1274930" cy="426093"/>
          </a:xfrm>
          <a:prstGeom prst="rect">
            <a:avLst/>
          </a:prstGeom>
          <a:noFill/>
        </p:spPr>
        <p:txBody>
          <a:bodyPr wrap="none" lIns="84406" tIns="42203" rIns="84406" bIns="42203">
            <a:spAutoFit/>
          </a:bodyPr>
          <a:lstStyle/>
          <a:p>
            <a:pPr algn="ctr"/>
            <a:r>
              <a:rPr lang="id-ID" sz="221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MOBILE</a:t>
            </a:r>
            <a:endParaRPr lang="en-US" sz="221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16" name="Rectangle 15"/>
          <p:cNvSpPr/>
          <p:nvPr/>
        </p:nvSpPr>
        <p:spPr>
          <a:xfrm>
            <a:off x="4213872" y="6594669"/>
            <a:ext cx="1825986" cy="1285352"/>
          </a:xfrm>
          <a:prstGeom prst="rect">
            <a:avLst/>
          </a:prstGeom>
        </p:spPr>
        <p:txBody>
          <a:bodyPr wrap="square">
            <a:spAutoFit/>
          </a:bodyPr>
          <a:lstStyle/>
          <a:p>
            <a:r>
              <a:rPr lang="id-ID" sz="1292" dirty="0">
                <a:solidFill>
                  <a:schemeClr val="bg1">
                    <a:lumMod val="95000"/>
                  </a:schemeClr>
                </a:solidFill>
                <a:latin typeface="Open Sans"/>
              </a:rPr>
              <a:t>Lorem ipsum dolor sit amet, consectetur adipiscing elit. Cras non tristique magna. Sed sodales lobortis est sit amet placerat.</a:t>
            </a:r>
          </a:p>
        </p:txBody>
      </p:sp>
      <p:cxnSp>
        <p:nvCxnSpPr>
          <p:cNvPr id="18" name="Elbow Connector 17"/>
          <p:cNvCxnSpPr>
            <a:stCxn id="5" idx="4"/>
          </p:cNvCxnSpPr>
          <p:nvPr/>
        </p:nvCxnSpPr>
        <p:spPr>
          <a:xfrm rot="16200000" flipH="1">
            <a:off x="4244862" y="2658727"/>
            <a:ext cx="568677" cy="227936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Elbow Connector 19"/>
          <p:cNvCxnSpPr/>
          <p:nvPr/>
        </p:nvCxnSpPr>
        <p:spPr>
          <a:xfrm rot="5400000">
            <a:off x="2004980" y="4620876"/>
            <a:ext cx="568677" cy="227936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Elbow Connector 20"/>
          <p:cNvCxnSpPr/>
          <p:nvPr/>
        </p:nvCxnSpPr>
        <p:spPr>
          <a:xfrm rot="16200000" flipH="1">
            <a:off x="4273348" y="6576763"/>
            <a:ext cx="568677" cy="2279363"/>
          </a:xfrm>
          <a:prstGeom prst="bentConnector2">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586747" y="981506"/>
            <a:ext cx="1339050" cy="1278634"/>
          </a:xfrm>
          <a:prstGeom prst="rect">
            <a:avLst/>
          </a:prstGeom>
          <a:noFill/>
        </p:spPr>
        <p:txBody>
          <a:bodyPr wrap="none" lIns="84406" tIns="42203" rIns="84406" bIns="42203">
            <a:spAutoFit/>
          </a:bodyPr>
          <a:lstStyle/>
          <a:p>
            <a:r>
              <a:rPr lang="en-US" sz="258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LOREM</a:t>
            </a:r>
          </a:p>
          <a:p>
            <a:r>
              <a:rPr lang="en-US" sz="258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IPSUM</a:t>
            </a:r>
            <a:br>
              <a:rPr lang="en-US" sz="258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br>
            <a:r>
              <a:rPr lang="en-US" sz="2585"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DOLOR</a:t>
            </a:r>
          </a:p>
        </p:txBody>
      </p:sp>
      <p:sp>
        <p:nvSpPr>
          <p:cNvPr id="23" name="Rectangle 6"/>
          <p:cNvSpPr/>
          <p:nvPr/>
        </p:nvSpPr>
        <p:spPr>
          <a:xfrm>
            <a:off x="263769" y="343949"/>
            <a:ext cx="1181686" cy="378097"/>
          </a:xfrm>
          <a:custGeom>
            <a:avLst/>
            <a:gdLst>
              <a:gd name="connsiteX0" fmla="*/ 0 w 3829050"/>
              <a:gd name="connsiteY0" fmla="*/ 0 h 419100"/>
              <a:gd name="connsiteX1" fmla="*/ 3829050 w 3829050"/>
              <a:gd name="connsiteY1" fmla="*/ 0 h 419100"/>
              <a:gd name="connsiteX2" fmla="*/ 3829050 w 3829050"/>
              <a:gd name="connsiteY2" fmla="*/ 419100 h 419100"/>
              <a:gd name="connsiteX3" fmla="*/ 0 w 3829050"/>
              <a:gd name="connsiteY3" fmla="*/ 419100 h 419100"/>
              <a:gd name="connsiteX4" fmla="*/ 0 w 3829050"/>
              <a:gd name="connsiteY4" fmla="*/ 0 h 419100"/>
              <a:gd name="connsiteX0" fmla="*/ 0 w 3829050"/>
              <a:gd name="connsiteY0" fmla="*/ 0 h 419100"/>
              <a:gd name="connsiteX1" fmla="*/ 3829050 w 3829050"/>
              <a:gd name="connsiteY1" fmla="*/ 0 h 419100"/>
              <a:gd name="connsiteX2" fmla="*/ 3486150 w 3829050"/>
              <a:gd name="connsiteY2" fmla="*/ 419100 h 419100"/>
              <a:gd name="connsiteX3" fmla="*/ 0 w 3829050"/>
              <a:gd name="connsiteY3" fmla="*/ 419100 h 419100"/>
              <a:gd name="connsiteX4" fmla="*/ 0 w 3829050"/>
              <a:gd name="connsiteY4" fmla="*/ 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419100">
                <a:moveTo>
                  <a:pt x="0" y="0"/>
                </a:moveTo>
                <a:lnTo>
                  <a:pt x="3829050" y="0"/>
                </a:lnTo>
                <a:lnTo>
                  <a:pt x="3486150" y="419100"/>
                </a:lnTo>
                <a:lnTo>
                  <a:pt x="0" y="419100"/>
                </a:lnTo>
                <a:lnTo>
                  <a:pt x="0" y="0"/>
                </a:lnTo>
                <a:close/>
              </a:path>
            </a:pathLst>
          </a:cu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24" name="Rectangle 23"/>
          <p:cNvSpPr/>
          <p:nvPr/>
        </p:nvSpPr>
        <p:spPr>
          <a:xfrm>
            <a:off x="562582" y="343950"/>
            <a:ext cx="673099" cy="369282"/>
          </a:xfrm>
          <a:prstGeom prst="rect">
            <a:avLst/>
          </a:prstGeom>
          <a:noFill/>
        </p:spPr>
        <p:txBody>
          <a:bodyPr wrap="none" lIns="84406" tIns="42203" rIns="84406" bIns="42203">
            <a:spAutoFit/>
          </a:bodyPr>
          <a:lstStyle/>
          <a:p>
            <a:pPr algn="ctr"/>
            <a:r>
              <a:rPr lang="id-ID" sz="1846" dirty="0">
                <a:ln w="0"/>
                <a:solidFill>
                  <a:schemeClr val="bg1"/>
                </a:solidFill>
                <a:effectLst>
                  <a:outerShdw blurRad="38100" dist="19050" dir="2700000" algn="tl" rotWithShape="0">
                    <a:schemeClr val="dk1">
                      <a:alpha val="40000"/>
                    </a:schemeClr>
                  </a:outerShdw>
                </a:effectLst>
              </a:rPr>
              <a:t>BAB I</a:t>
            </a:r>
            <a:endParaRPr lang="en-US" sz="1846" dirty="0">
              <a:ln w="0"/>
              <a:solidFill>
                <a:schemeClr val="bg1"/>
              </a:solidFill>
              <a:effectLst>
                <a:outerShdw blurRad="38100" dist="19050" dir="2700000" algn="tl" rotWithShape="0">
                  <a:schemeClr val="dk1">
                    <a:alpha val="40000"/>
                  </a:schemeClr>
                </a:outerShdw>
              </a:effectLst>
            </a:endParaRPr>
          </a:p>
        </p:txBody>
      </p:sp>
      <p:sp>
        <p:nvSpPr>
          <p:cNvPr id="26" name="TextBox 25"/>
          <p:cNvSpPr txBox="1"/>
          <p:nvPr/>
        </p:nvSpPr>
        <p:spPr>
          <a:xfrm>
            <a:off x="3611751" y="398256"/>
            <a:ext cx="2290349" cy="234360"/>
          </a:xfrm>
          <a:prstGeom prst="rect">
            <a:avLst/>
          </a:prstGeom>
          <a:noFill/>
        </p:spPr>
        <p:txBody>
          <a:bodyPr wrap="square" rtlCol="0">
            <a:spAutoFit/>
          </a:bodyPr>
          <a:lstStyle/>
          <a:p>
            <a:r>
              <a:rPr lang="id-ID" sz="923" dirty="0">
                <a:solidFill>
                  <a:schemeClr val="bg1">
                    <a:lumMod val="95000"/>
                  </a:schemeClr>
                </a:solidFill>
              </a:rPr>
              <a:t>Neque porro quisquam est qui dolorem ...</a:t>
            </a:r>
          </a:p>
        </p:txBody>
      </p:sp>
      <p:sp>
        <p:nvSpPr>
          <p:cNvPr id="27" name="Rectangle 26">
            <a:extLst>
              <a:ext uri="{FF2B5EF4-FFF2-40B4-BE49-F238E27FC236}">
                <a16:creationId xmlns:a16="http://schemas.microsoft.com/office/drawing/2014/main" id="{AC8B5DF3-450F-47F7-B1EC-E0118BBDD022}"/>
              </a:ext>
            </a:extLst>
          </p:cNvPr>
          <p:cNvSpPr/>
          <p:nvPr/>
        </p:nvSpPr>
        <p:spPr>
          <a:xfrm>
            <a:off x="1584322" y="366890"/>
            <a:ext cx="1595531" cy="341006"/>
          </a:xfrm>
          <a:prstGeom prst="rect">
            <a:avLst/>
          </a:prstGeom>
          <a:noFill/>
        </p:spPr>
        <p:txBody>
          <a:bodyPr wrap="none" lIns="84406" tIns="42203" rIns="84406" bIns="42203">
            <a:spAutoFit/>
          </a:bodyPr>
          <a:lstStyle/>
          <a:p>
            <a:pPr algn="ctr"/>
            <a:r>
              <a:rPr lang="en-US" sz="1662" b="1" dirty="0">
                <a:ln w="0"/>
                <a:solidFill>
                  <a:schemeClr val="bg1"/>
                </a:solidFill>
                <a:latin typeface="Tahoma" panose="020B0604030504040204" pitchFamily="34" charset="0"/>
                <a:ea typeface="Tahoma" panose="020B0604030504040204" pitchFamily="34" charset="0"/>
                <a:cs typeface="Tahoma" panose="020B0604030504040204" pitchFamily="34" charset="0"/>
              </a:rPr>
              <a:t>Lorem Ipsum</a:t>
            </a:r>
            <a:endParaRPr lang="en-US" sz="1662" dirty="0">
              <a:ln w="0"/>
              <a:solidFill>
                <a:schemeClr val="bg1"/>
              </a:solidFill>
              <a:latin typeface="Segoe UI" panose="020B0502040204020203" pitchFamily="34" charset="0"/>
              <a:ea typeface="Tahoma" panose="020B0604030504040204" pitchFamily="34" charset="0"/>
              <a:cs typeface="Segoe UI" panose="020B0502040204020203" pitchFamily="34" charset="0"/>
            </a:endParaRPr>
          </a:p>
        </p:txBody>
      </p:sp>
    </p:spTree>
    <p:extLst>
      <p:ext uri="{BB962C8B-B14F-4D97-AF65-F5344CB8AC3E}">
        <p14:creationId xmlns:p14="http://schemas.microsoft.com/office/powerpoint/2010/main" val="4212559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6"/>
          <p:cNvSpPr/>
          <p:nvPr/>
        </p:nvSpPr>
        <p:spPr>
          <a:xfrm>
            <a:off x="263769" y="343949"/>
            <a:ext cx="1181686" cy="378097"/>
          </a:xfrm>
          <a:custGeom>
            <a:avLst/>
            <a:gdLst>
              <a:gd name="connsiteX0" fmla="*/ 0 w 3829050"/>
              <a:gd name="connsiteY0" fmla="*/ 0 h 419100"/>
              <a:gd name="connsiteX1" fmla="*/ 3829050 w 3829050"/>
              <a:gd name="connsiteY1" fmla="*/ 0 h 419100"/>
              <a:gd name="connsiteX2" fmla="*/ 3829050 w 3829050"/>
              <a:gd name="connsiteY2" fmla="*/ 419100 h 419100"/>
              <a:gd name="connsiteX3" fmla="*/ 0 w 3829050"/>
              <a:gd name="connsiteY3" fmla="*/ 419100 h 419100"/>
              <a:gd name="connsiteX4" fmla="*/ 0 w 3829050"/>
              <a:gd name="connsiteY4" fmla="*/ 0 h 419100"/>
              <a:gd name="connsiteX0" fmla="*/ 0 w 3829050"/>
              <a:gd name="connsiteY0" fmla="*/ 0 h 419100"/>
              <a:gd name="connsiteX1" fmla="*/ 3829050 w 3829050"/>
              <a:gd name="connsiteY1" fmla="*/ 0 h 419100"/>
              <a:gd name="connsiteX2" fmla="*/ 3486150 w 3829050"/>
              <a:gd name="connsiteY2" fmla="*/ 419100 h 419100"/>
              <a:gd name="connsiteX3" fmla="*/ 0 w 3829050"/>
              <a:gd name="connsiteY3" fmla="*/ 419100 h 419100"/>
              <a:gd name="connsiteX4" fmla="*/ 0 w 3829050"/>
              <a:gd name="connsiteY4" fmla="*/ 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419100">
                <a:moveTo>
                  <a:pt x="0" y="0"/>
                </a:moveTo>
                <a:lnTo>
                  <a:pt x="3829050" y="0"/>
                </a:lnTo>
                <a:lnTo>
                  <a:pt x="3486150" y="419100"/>
                </a:lnTo>
                <a:lnTo>
                  <a:pt x="0" y="419100"/>
                </a:lnTo>
                <a:lnTo>
                  <a:pt x="0" y="0"/>
                </a:lnTo>
                <a:close/>
              </a:path>
            </a:pathLst>
          </a:cu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5" name="Rectangle 4"/>
          <p:cNvSpPr/>
          <p:nvPr/>
        </p:nvSpPr>
        <p:spPr>
          <a:xfrm>
            <a:off x="503271" y="343950"/>
            <a:ext cx="791721" cy="369282"/>
          </a:xfrm>
          <a:prstGeom prst="rect">
            <a:avLst/>
          </a:prstGeom>
          <a:noFill/>
        </p:spPr>
        <p:txBody>
          <a:bodyPr wrap="none" lIns="84406" tIns="42203" rIns="84406" bIns="42203">
            <a:spAutoFit/>
          </a:bodyPr>
          <a:lstStyle/>
          <a:p>
            <a:pPr algn="ctr"/>
            <a:r>
              <a:rPr lang="id-ID" sz="1846" dirty="0">
                <a:ln w="0"/>
                <a:solidFill>
                  <a:schemeClr val="bg1"/>
                </a:solidFill>
                <a:effectLst>
                  <a:outerShdw blurRad="38100" dist="19050" dir="2700000" algn="tl" rotWithShape="0">
                    <a:schemeClr val="dk1">
                      <a:alpha val="40000"/>
                    </a:schemeClr>
                  </a:outerShdw>
                </a:effectLst>
              </a:rPr>
              <a:t>BAB III</a:t>
            </a:r>
            <a:endParaRPr lang="en-US" sz="1846" dirty="0">
              <a:ln w="0"/>
              <a:solidFill>
                <a:schemeClr val="bg1"/>
              </a:solidFill>
              <a:effectLst>
                <a:outerShdw blurRad="38100" dist="19050" dir="2700000" algn="tl" rotWithShape="0">
                  <a:schemeClr val="dk1">
                    <a:alpha val="40000"/>
                  </a:schemeClr>
                </a:outerShdw>
              </a:effectLst>
            </a:endParaRPr>
          </a:p>
        </p:txBody>
      </p:sp>
      <p:sp>
        <p:nvSpPr>
          <p:cNvPr id="9" name="Rectangle 8"/>
          <p:cNvSpPr/>
          <p:nvPr/>
        </p:nvSpPr>
        <p:spPr>
          <a:xfrm>
            <a:off x="3302390" y="980233"/>
            <a:ext cx="2951593" cy="1285480"/>
          </a:xfrm>
          <a:prstGeom prst="rect">
            <a:avLst/>
          </a:prstGeom>
        </p:spPr>
        <p:txBody>
          <a:bodyPr wrap="square">
            <a:spAutoFit/>
          </a:bodyPr>
          <a:lstStyle/>
          <a:p>
            <a:pPr>
              <a:lnSpc>
                <a:spcPct val="150000"/>
              </a:lnSpc>
            </a:pPr>
            <a:r>
              <a:rPr lang="id-ID" sz="1292" dirty="0">
                <a:solidFill>
                  <a:srgbClr val="000000"/>
                </a:solidFill>
                <a:latin typeface="Open Sans"/>
              </a:rPr>
              <a:t>Lorem ipsum dolor sit amet, consectetur adipiscing elit. Cras non tristique magna. Sed sodales lobortis est sit amet placerat. </a:t>
            </a:r>
          </a:p>
        </p:txBody>
      </p:sp>
      <p:sp>
        <p:nvSpPr>
          <p:cNvPr id="18" name="TextBox 17"/>
          <p:cNvSpPr txBox="1"/>
          <p:nvPr/>
        </p:nvSpPr>
        <p:spPr>
          <a:xfrm>
            <a:off x="3611751" y="470828"/>
            <a:ext cx="2290349" cy="234360"/>
          </a:xfrm>
          <a:prstGeom prst="rect">
            <a:avLst/>
          </a:prstGeom>
          <a:noFill/>
        </p:spPr>
        <p:txBody>
          <a:bodyPr wrap="square" rtlCol="0">
            <a:spAutoFit/>
          </a:bodyPr>
          <a:lstStyle/>
          <a:p>
            <a:r>
              <a:rPr lang="id-ID" sz="923" dirty="0"/>
              <a:t>Neque porro quisquam est qui dolorem ...</a:t>
            </a:r>
          </a:p>
        </p:txBody>
      </p:sp>
      <p:sp>
        <p:nvSpPr>
          <p:cNvPr id="11" name="Rectangle 10"/>
          <p:cNvSpPr/>
          <p:nvPr/>
        </p:nvSpPr>
        <p:spPr>
          <a:xfrm>
            <a:off x="3386797" y="6984609"/>
            <a:ext cx="2848444" cy="1667022"/>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12" name="Rectangle 11"/>
          <p:cNvSpPr/>
          <p:nvPr/>
        </p:nvSpPr>
        <p:spPr>
          <a:xfrm>
            <a:off x="3441231" y="7306621"/>
            <a:ext cx="2815375" cy="1285480"/>
          </a:xfrm>
          <a:prstGeom prst="rect">
            <a:avLst/>
          </a:prstGeom>
        </p:spPr>
        <p:txBody>
          <a:bodyPr wrap="square">
            <a:spAutoFit/>
          </a:bodyPr>
          <a:lstStyle/>
          <a:p>
            <a:pPr>
              <a:lnSpc>
                <a:spcPct val="150000"/>
              </a:lnSpc>
            </a:pPr>
            <a:r>
              <a:rPr lang="id-ID" sz="1292" dirty="0">
                <a:solidFill>
                  <a:schemeClr val="bg1">
                    <a:lumMod val="95000"/>
                  </a:schemeClr>
                </a:solidFill>
                <a:latin typeface="Open Sans"/>
              </a:rPr>
              <a:t>Lorem ipsum dolor sit amet, consectetur adipiscing elit. Cras non tristique magna. Sed sodales lobortis est sit amet placerat</a:t>
            </a:r>
            <a:r>
              <a:rPr lang="id-ID" sz="1292" dirty="0">
                <a:solidFill>
                  <a:schemeClr val="bg1">
                    <a:lumMod val="95000"/>
                  </a:schemeClr>
                </a:solidFill>
                <a:latin typeface="Open Sans"/>
              </a:rPr>
              <a:t>.</a:t>
            </a:r>
            <a:endParaRPr lang="id-ID" sz="1292" dirty="0">
              <a:solidFill>
                <a:schemeClr val="bg1">
                  <a:lumMod val="95000"/>
                </a:schemeClr>
              </a:solidFill>
              <a:latin typeface="Open Sans"/>
            </a:endParaRPr>
          </a:p>
        </p:txBody>
      </p:sp>
      <p:sp>
        <p:nvSpPr>
          <p:cNvPr id="13" name="Rectangle 12"/>
          <p:cNvSpPr/>
          <p:nvPr/>
        </p:nvSpPr>
        <p:spPr>
          <a:xfrm>
            <a:off x="3451713" y="7047914"/>
            <a:ext cx="1728714" cy="369282"/>
          </a:xfrm>
          <a:prstGeom prst="rect">
            <a:avLst/>
          </a:prstGeom>
          <a:noFill/>
        </p:spPr>
        <p:txBody>
          <a:bodyPr wrap="square" lIns="84406" tIns="42203" rIns="84406" bIns="42203">
            <a:spAutoFit/>
          </a:bodyPr>
          <a:lstStyle/>
          <a:p>
            <a:pPr algn="ctr"/>
            <a:r>
              <a:rPr lang="id-ID" sz="1846"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KESIMPULAN</a:t>
            </a:r>
            <a:endParaRPr lang="en-US" sz="1846" dirty="0">
              <a:ln w="0"/>
              <a:solidFill>
                <a:schemeClr val="bg1"/>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14" name="Rectangle 13">
            <a:extLst>
              <a:ext uri="{FF2B5EF4-FFF2-40B4-BE49-F238E27FC236}">
                <a16:creationId xmlns:a16="http://schemas.microsoft.com/office/drawing/2014/main" id="{45965E74-A088-4E6F-89E1-6B1A4B03308A}"/>
              </a:ext>
            </a:extLst>
          </p:cNvPr>
          <p:cNvSpPr/>
          <p:nvPr/>
        </p:nvSpPr>
        <p:spPr>
          <a:xfrm>
            <a:off x="1584322" y="366890"/>
            <a:ext cx="1595531" cy="341006"/>
          </a:xfrm>
          <a:prstGeom prst="rect">
            <a:avLst/>
          </a:prstGeom>
          <a:noFill/>
        </p:spPr>
        <p:txBody>
          <a:bodyPr wrap="none" lIns="84406" tIns="42203" rIns="84406" bIns="42203">
            <a:spAutoFit/>
          </a:bodyPr>
          <a:lstStyle/>
          <a:p>
            <a:pPr algn="ctr"/>
            <a:r>
              <a:rPr lang="en-US" sz="1662" b="1" dirty="0">
                <a:ln w="0"/>
                <a:solidFill>
                  <a:srgbClr val="002060"/>
                </a:solidFill>
                <a:latin typeface="Tahoma" panose="020B0604030504040204" pitchFamily="34" charset="0"/>
                <a:ea typeface="Tahoma" panose="020B0604030504040204" pitchFamily="34" charset="0"/>
                <a:cs typeface="Tahoma" panose="020B0604030504040204" pitchFamily="34" charset="0"/>
              </a:rPr>
              <a:t>Lorem Ipsum</a:t>
            </a:r>
            <a:endParaRPr lang="en-US" sz="1662" dirty="0">
              <a:ln w="0"/>
              <a:solidFill>
                <a:srgbClr val="002060"/>
              </a:solidFill>
              <a:latin typeface="Segoe UI" panose="020B0502040204020203" pitchFamily="34" charset="0"/>
              <a:ea typeface="Tahoma" panose="020B0604030504040204" pitchFamily="34" charset="0"/>
              <a:cs typeface="Segoe UI" panose="020B0502040204020203" pitchFamily="34" charset="0"/>
            </a:endParaRPr>
          </a:p>
        </p:txBody>
      </p:sp>
      <p:sp>
        <p:nvSpPr>
          <p:cNvPr id="17" name="Rectangle 16"/>
          <p:cNvSpPr/>
          <p:nvPr/>
        </p:nvSpPr>
        <p:spPr>
          <a:xfrm>
            <a:off x="3302390" y="2429205"/>
            <a:ext cx="2951593" cy="2776914"/>
          </a:xfrm>
          <a:prstGeom prst="rect">
            <a:avLst/>
          </a:prstGeom>
        </p:spPr>
        <p:txBody>
          <a:bodyPr wrap="square">
            <a:spAutoFit/>
          </a:bodyPr>
          <a:lstStyle/>
          <a:p>
            <a:pPr marL="263776" indent="-263776">
              <a:lnSpc>
                <a:spcPct val="150000"/>
              </a:lnSpc>
              <a:buFont typeface="Courier New" panose="02070309020205020404" pitchFamily="49" charset="0"/>
              <a:buChar char="o"/>
            </a:pPr>
            <a:r>
              <a:rPr lang="id-ID" sz="1292" dirty="0">
                <a:solidFill>
                  <a:srgbClr val="000000"/>
                </a:solidFill>
                <a:latin typeface="Open Sans"/>
              </a:rPr>
              <a:t>Lorem ipsum dolor sit </a:t>
            </a:r>
            <a:r>
              <a:rPr lang="id-ID" sz="1292" dirty="0">
                <a:solidFill>
                  <a:srgbClr val="000000"/>
                </a:solidFill>
                <a:latin typeface="Open Sans"/>
              </a:rPr>
              <a:t>amet</a:t>
            </a:r>
            <a:endParaRPr lang="en-US" sz="1292" dirty="0">
              <a:solidFill>
                <a:srgbClr val="000000"/>
              </a:solidFill>
              <a:latin typeface="Open Sans"/>
            </a:endParaRPr>
          </a:p>
          <a:p>
            <a:pPr marL="263776" indent="-263776">
              <a:lnSpc>
                <a:spcPct val="150000"/>
              </a:lnSpc>
              <a:buFont typeface="Courier New" panose="02070309020205020404" pitchFamily="49" charset="0"/>
              <a:buChar char="o"/>
            </a:pPr>
            <a:r>
              <a:rPr lang="id-ID" sz="1292" dirty="0">
                <a:solidFill>
                  <a:srgbClr val="000000"/>
                </a:solidFill>
                <a:latin typeface="Open Sans"/>
              </a:rPr>
              <a:t>Lorem ipsum dolor sit amet</a:t>
            </a:r>
          </a:p>
          <a:p>
            <a:pPr marL="263776" indent="-263776">
              <a:lnSpc>
                <a:spcPct val="150000"/>
              </a:lnSpc>
              <a:buFont typeface="Courier New" panose="02070309020205020404" pitchFamily="49" charset="0"/>
              <a:buChar char="o"/>
            </a:pPr>
            <a:r>
              <a:rPr lang="id-ID" sz="1292" dirty="0">
                <a:solidFill>
                  <a:srgbClr val="000000"/>
                </a:solidFill>
                <a:latin typeface="Open Sans"/>
              </a:rPr>
              <a:t>Lorem ipsum dolor sit amet</a:t>
            </a:r>
          </a:p>
          <a:p>
            <a:pPr marL="263776" indent="-263776">
              <a:lnSpc>
                <a:spcPct val="150000"/>
              </a:lnSpc>
              <a:buFont typeface="Courier New" panose="02070309020205020404" pitchFamily="49" charset="0"/>
              <a:buChar char="o"/>
            </a:pPr>
            <a:r>
              <a:rPr lang="id-ID" sz="1292" dirty="0">
                <a:solidFill>
                  <a:srgbClr val="000000"/>
                </a:solidFill>
                <a:latin typeface="Open Sans"/>
              </a:rPr>
              <a:t>Lorem ipsum dolor sit amet</a:t>
            </a:r>
          </a:p>
          <a:p>
            <a:pPr marL="263776" indent="-263776">
              <a:lnSpc>
                <a:spcPct val="150000"/>
              </a:lnSpc>
              <a:buFont typeface="Courier New" panose="02070309020205020404" pitchFamily="49" charset="0"/>
              <a:buChar char="o"/>
            </a:pPr>
            <a:r>
              <a:rPr lang="id-ID" sz="1292" dirty="0">
                <a:solidFill>
                  <a:srgbClr val="000000"/>
                </a:solidFill>
                <a:latin typeface="Open Sans"/>
              </a:rPr>
              <a:t>Lorem ipsum dolor sit amet</a:t>
            </a:r>
          </a:p>
          <a:p>
            <a:pPr marL="263776" indent="-263776">
              <a:lnSpc>
                <a:spcPct val="150000"/>
              </a:lnSpc>
              <a:buFont typeface="Courier New" panose="02070309020205020404" pitchFamily="49" charset="0"/>
              <a:buChar char="o"/>
            </a:pPr>
            <a:r>
              <a:rPr lang="id-ID" sz="1292" dirty="0">
                <a:solidFill>
                  <a:srgbClr val="000000"/>
                </a:solidFill>
                <a:latin typeface="Open Sans"/>
              </a:rPr>
              <a:t>Lorem ipsum dolor sit amet</a:t>
            </a:r>
          </a:p>
          <a:p>
            <a:pPr marL="263776" indent="-263776">
              <a:lnSpc>
                <a:spcPct val="150000"/>
              </a:lnSpc>
              <a:buFont typeface="Courier New" panose="02070309020205020404" pitchFamily="49" charset="0"/>
              <a:buChar char="o"/>
            </a:pPr>
            <a:r>
              <a:rPr lang="id-ID" sz="1292" dirty="0">
                <a:solidFill>
                  <a:srgbClr val="000000"/>
                </a:solidFill>
                <a:latin typeface="Open Sans"/>
              </a:rPr>
              <a:t>Lorem ipsum dolor sit amet</a:t>
            </a:r>
          </a:p>
          <a:p>
            <a:pPr marL="263776" indent="-263776">
              <a:lnSpc>
                <a:spcPct val="150000"/>
              </a:lnSpc>
              <a:buFont typeface="Courier New" panose="02070309020205020404" pitchFamily="49" charset="0"/>
              <a:buChar char="o"/>
            </a:pPr>
            <a:r>
              <a:rPr lang="id-ID" sz="1292" dirty="0">
                <a:solidFill>
                  <a:srgbClr val="000000"/>
                </a:solidFill>
                <a:latin typeface="Open Sans"/>
              </a:rPr>
              <a:t>Lorem ipsum dolor sit amet</a:t>
            </a:r>
          </a:p>
          <a:p>
            <a:pPr marL="263776" indent="-263776">
              <a:lnSpc>
                <a:spcPct val="150000"/>
              </a:lnSpc>
              <a:buFont typeface="Courier New" panose="02070309020205020404" pitchFamily="49" charset="0"/>
              <a:buChar char="o"/>
            </a:pPr>
            <a:endParaRPr lang="id-ID" sz="1292" dirty="0">
              <a:solidFill>
                <a:srgbClr val="000000"/>
              </a:solidFill>
              <a:latin typeface="Open Sans"/>
            </a:endParaRPr>
          </a:p>
        </p:txBody>
      </p:sp>
      <p:sp>
        <p:nvSpPr>
          <p:cNvPr id="19" name="Rectangle 18"/>
          <p:cNvSpPr/>
          <p:nvPr/>
        </p:nvSpPr>
        <p:spPr>
          <a:xfrm>
            <a:off x="3302390" y="4985645"/>
            <a:ext cx="3106146" cy="1882054"/>
          </a:xfrm>
          <a:prstGeom prst="rect">
            <a:avLst/>
          </a:prstGeom>
        </p:spPr>
        <p:txBody>
          <a:bodyPr wrap="square">
            <a:spAutoFit/>
          </a:bodyPr>
          <a:lstStyle/>
          <a:p>
            <a:pPr>
              <a:lnSpc>
                <a:spcPct val="150000"/>
              </a:lnSpc>
            </a:pPr>
            <a:r>
              <a:rPr lang="id-ID" sz="1292" dirty="0">
                <a:solidFill>
                  <a:srgbClr val="000000"/>
                </a:solidFill>
                <a:latin typeface="Open Sans"/>
              </a:rPr>
              <a:t>Etiam condimentum mauris sit amet urna dictum efficitur. In augue massa, semper id libero nec, pulvinar rutrum magna. Sed at ligula elementum, aliquet nulla eu, molestie enim. Cras sit amet libero at arcu </a:t>
            </a:r>
            <a:r>
              <a:rPr lang="id-ID" sz="1292" dirty="0">
                <a:solidFill>
                  <a:srgbClr val="000000"/>
                </a:solidFill>
                <a:latin typeface="Open Sans"/>
              </a:rPr>
              <a:t>lacini</a:t>
            </a:r>
            <a:r>
              <a:rPr lang="en-US" sz="1292" dirty="0">
                <a:solidFill>
                  <a:srgbClr val="000000"/>
                </a:solidFill>
                <a:latin typeface="Open Sans"/>
              </a:rPr>
              <a:t>a</a:t>
            </a:r>
            <a:r>
              <a:rPr lang="id-ID" sz="1292" dirty="0">
                <a:solidFill>
                  <a:srgbClr val="000000"/>
                </a:solidFill>
                <a:latin typeface="Open Sans"/>
              </a:rPr>
              <a:t> </a:t>
            </a:r>
            <a:endParaRPr lang="id-ID" sz="1292" dirty="0"/>
          </a:p>
        </p:txBody>
      </p:sp>
      <p:pic>
        <p:nvPicPr>
          <p:cNvPr id="4" name="Picture Placeholder 3"/>
          <p:cNvPicPr>
            <a:picLocks noGrp="1" noChangeAspect="1"/>
          </p:cNvPicPr>
          <p:nvPr>
            <p:ph type="pic" sz="quarter" idx="10"/>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2984" r="46776"/>
          <a:stretch/>
        </p:blipFill>
        <p:spPr/>
      </p:pic>
    </p:spTree>
    <p:extLst>
      <p:ext uri="{BB962C8B-B14F-4D97-AF65-F5344CB8AC3E}">
        <p14:creationId xmlns:p14="http://schemas.microsoft.com/office/powerpoint/2010/main" val="1035960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Freeform 24"/>
          <p:cNvSpPr/>
          <p:nvPr/>
        </p:nvSpPr>
        <p:spPr>
          <a:xfrm rot="13513542">
            <a:off x="3906453" y="3967811"/>
            <a:ext cx="2583997" cy="2587933"/>
          </a:xfrm>
          <a:custGeom>
            <a:avLst/>
            <a:gdLst>
              <a:gd name="connsiteX0" fmla="*/ 2799330 w 2799330"/>
              <a:gd name="connsiteY0" fmla="*/ 2259906 h 2803594"/>
              <a:gd name="connsiteX1" fmla="*/ 653531 w 2799330"/>
              <a:gd name="connsiteY1" fmla="*/ 2803594 h 2803594"/>
              <a:gd name="connsiteX2" fmla="*/ 0 w 2799330"/>
              <a:gd name="connsiteY2" fmla="*/ 2150065 h 2803594"/>
              <a:gd name="connsiteX3" fmla="*/ 539420 w 2799330"/>
              <a:gd name="connsiteY3" fmla="*/ 0 h 2803594"/>
            </a:gdLst>
            <a:ahLst/>
            <a:cxnLst>
              <a:cxn ang="0">
                <a:pos x="connsiteX0" y="connsiteY0"/>
              </a:cxn>
              <a:cxn ang="0">
                <a:pos x="connsiteX1" y="connsiteY1"/>
              </a:cxn>
              <a:cxn ang="0">
                <a:pos x="connsiteX2" y="connsiteY2"/>
              </a:cxn>
              <a:cxn ang="0">
                <a:pos x="connsiteX3" y="connsiteY3"/>
              </a:cxn>
            </a:cxnLst>
            <a:rect l="l" t="t" r="r" b="b"/>
            <a:pathLst>
              <a:path w="2799330" h="2803594">
                <a:moveTo>
                  <a:pt x="2799330" y="2259906"/>
                </a:moveTo>
                <a:lnTo>
                  <a:pt x="653531" y="2803594"/>
                </a:lnTo>
                <a:lnTo>
                  <a:pt x="0" y="2150065"/>
                </a:lnTo>
                <a:lnTo>
                  <a:pt x="539420" y="0"/>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sz="1662">
              <a:solidFill>
                <a:schemeClr val="accent5">
                  <a:lumMod val="75000"/>
                </a:schemeClr>
              </a:solidFill>
            </a:endParaRPr>
          </a:p>
        </p:txBody>
      </p:sp>
      <p:sp>
        <p:nvSpPr>
          <p:cNvPr id="15" name="Right Triangle 8"/>
          <p:cNvSpPr/>
          <p:nvPr/>
        </p:nvSpPr>
        <p:spPr>
          <a:xfrm rot="8086458" flipH="1">
            <a:off x="2848769" y="3926889"/>
            <a:ext cx="2786570" cy="2792108"/>
          </a:xfrm>
          <a:custGeom>
            <a:avLst/>
            <a:gdLst>
              <a:gd name="connsiteX0" fmla="*/ 0 w 454237"/>
              <a:gd name="connsiteY0" fmla="*/ 454237 h 454237"/>
              <a:gd name="connsiteX1" fmla="*/ 0 w 454237"/>
              <a:gd name="connsiteY1" fmla="*/ 0 h 454237"/>
              <a:gd name="connsiteX2" fmla="*/ 454237 w 454237"/>
              <a:gd name="connsiteY2" fmla="*/ 454237 h 454237"/>
              <a:gd name="connsiteX3" fmla="*/ 0 w 454237"/>
              <a:gd name="connsiteY3" fmla="*/ 454237 h 454237"/>
              <a:gd name="connsiteX0" fmla="*/ 0 w 606769"/>
              <a:gd name="connsiteY0" fmla="*/ 607976 h 607976"/>
              <a:gd name="connsiteX1" fmla="*/ 152532 w 606769"/>
              <a:gd name="connsiteY1" fmla="*/ 0 h 607976"/>
              <a:gd name="connsiteX2" fmla="*/ 606769 w 606769"/>
              <a:gd name="connsiteY2" fmla="*/ 454237 h 607976"/>
              <a:gd name="connsiteX3" fmla="*/ 0 w 606769"/>
              <a:gd name="connsiteY3" fmla="*/ 607976 h 607976"/>
            </a:gdLst>
            <a:ahLst/>
            <a:cxnLst>
              <a:cxn ang="0">
                <a:pos x="connsiteX0" y="connsiteY0"/>
              </a:cxn>
              <a:cxn ang="0">
                <a:pos x="connsiteX1" y="connsiteY1"/>
              </a:cxn>
              <a:cxn ang="0">
                <a:pos x="connsiteX2" y="connsiteY2"/>
              </a:cxn>
              <a:cxn ang="0">
                <a:pos x="connsiteX3" y="connsiteY3"/>
              </a:cxn>
            </a:cxnLst>
            <a:rect l="l" t="t" r="r" b="b"/>
            <a:pathLst>
              <a:path w="606769" h="607976">
                <a:moveTo>
                  <a:pt x="0" y="607976"/>
                </a:moveTo>
                <a:lnTo>
                  <a:pt x="152532" y="0"/>
                </a:lnTo>
                <a:lnTo>
                  <a:pt x="606769" y="454237"/>
                </a:lnTo>
                <a:lnTo>
                  <a:pt x="0" y="607976"/>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accent5">
                  <a:lumMod val="75000"/>
                </a:schemeClr>
              </a:solidFill>
            </a:endParaRPr>
          </a:p>
        </p:txBody>
      </p:sp>
      <p:sp>
        <p:nvSpPr>
          <p:cNvPr id="19" name="Right Triangle 8"/>
          <p:cNvSpPr/>
          <p:nvPr/>
        </p:nvSpPr>
        <p:spPr>
          <a:xfrm rot="8086458" flipH="1">
            <a:off x="5304309" y="2758498"/>
            <a:ext cx="1909183" cy="1912978"/>
          </a:xfrm>
          <a:custGeom>
            <a:avLst/>
            <a:gdLst>
              <a:gd name="connsiteX0" fmla="*/ 0 w 454237"/>
              <a:gd name="connsiteY0" fmla="*/ 454237 h 454237"/>
              <a:gd name="connsiteX1" fmla="*/ 0 w 454237"/>
              <a:gd name="connsiteY1" fmla="*/ 0 h 454237"/>
              <a:gd name="connsiteX2" fmla="*/ 454237 w 454237"/>
              <a:gd name="connsiteY2" fmla="*/ 454237 h 454237"/>
              <a:gd name="connsiteX3" fmla="*/ 0 w 454237"/>
              <a:gd name="connsiteY3" fmla="*/ 454237 h 454237"/>
              <a:gd name="connsiteX0" fmla="*/ 0 w 606769"/>
              <a:gd name="connsiteY0" fmla="*/ 607976 h 607976"/>
              <a:gd name="connsiteX1" fmla="*/ 152532 w 606769"/>
              <a:gd name="connsiteY1" fmla="*/ 0 h 607976"/>
              <a:gd name="connsiteX2" fmla="*/ 606769 w 606769"/>
              <a:gd name="connsiteY2" fmla="*/ 454237 h 607976"/>
              <a:gd name="connsiteX3" fmla="*/ 0 w 606769"/>
              <a:gd name="connsiteY3" fmla="*/ 607976 h 607976"/>
            </a:gdLst>
            <a:ahLst/>
            <a:cxnLst>
              <a:cxn ang="0">
                <a:pos x="connsiteX0" y="connsiteY0"/>
              </a:cxn>
              <a:cxn ang="0">
                <a:pos x="connsiteX1" y="connsiteY1"/>
              </a:cxn>
              <a:cxn ang="0">
                <a:pos x="connsiteX2" y="connsiteY2"/>
              </a:cxn>
              <a:cxn ang="0">
                <a:pos x="connsiteX3" y="connsiteY3"/>
              </a:cxn>
            </a:cxnLst>
            <a:rect l="l" t="t" r="r" b="b"/>
            <a:pathLst>
              <a:path w="606769" h="607976">
                <a:moveTo>
                  <a:pt x="0" y="607976"/>
                </a:moveTo>
                <a:lnTo>
                  <a:pt x="152532" y="0"/>
                </a:lnTo>
                <a:lnTo>
                  <a:pt x="606769" y="454237"/>
                </a:lnTo>
                <a:lnTo>
                  <a:pt x="0" y="607976"/>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accent5">
                  <a:lumMod val="75000"/>
                </a:schemeClr>
              </a:solidFill>
            </a:endParaRPr>
          </a:p>
        </p:txBody>
      </p:sp>
      <p:sp>
        <p:nvSpPr>
          <p:cNvPr id="22" name="Rectangle 21"/>
          <p:cNvSpPr/>
          <p:nvPr/>
        </p:nvSpPr>
        <p:spPr>
          <a:xfrm>
            <a:off x="551420" y="7599402"/>
            <a:ext cx="2095668" cy="852363"/>
          </a:xfrm>
          <a:prstGeom prst="rect">
            <a:avLst/>
          </a:prstGeom>
          <a:noFill/>
        </p:spPr>
        <p:txBody>
          <a:bodyPr wrap="none" lIns="84406" tIns="42203" rIns="84406" bIns="42203">
            <a:spAutoFit/>
          </a:bodyPr>
          <a:lstStyle/>
          <a:p>
            <a:pPr algn="ctr"/>
            <a:r>
              <a:rPr lang="id-ID" sz="4985" dirty="0">
                <a:ln w="0"/>
                <a:solidFill>
                  <a:srgbClr val="002060"/>
                </a:solidFill>
                <a:effectLst>
                  <a:outerShdw blurRad="38100" dist="19050" dir="2700000" algn="tl" rotWithShape="0">
                    <a:schemeClr val="dk1">
                      <a:alpha val="40000"/>
                    </a:schemeClr>
                  </a:outerShdw>
                </a:effectLst>
                <a:latin typeface="Segoe UI Black" panose="020B0A02040204020203" pitchFamily="34" charset="0"/>
                <a:ea typeface="Segoe UI Black" panose="020B0A02040204020203" pitchFamily="34" charset="0"/>
                <a:cs typeface="Segoe UI Black" panose="020B0A02040204020203" pitchFamily="34" charset="0"/>
              </a:rPr>
              <a:t>BAB 2</a:t>
            </a:r>
            <a:endParaRPr lang="en-US" sz="4985" dirty="0">
              <a:ln w="0"/>
              <a:solidFill>
                <a:srgbClr val="002060"/>
              </a:solidFill>
              <a:effectLst>
                <a:outerShdw blurRad="38100" dist="19050" dir="2700000" algn="tl" rotWithShape="0">
                  <a:schemeClr val="dk1">
                    <a:alpha val="40000"/>
                  </a:schemeClr>
                </a:outerShdw>
              </a:effectLst>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23" name="Rectangle 22"/>
          <p:cNvSpPr/>
          <p:nvPr/>
        </p:nvSpPr>
        <p:spPr>
          <a:xfrm>
            <a:off x="637782" y="8246891"/>
            <a:ext cx="2387287" cy="490006"/>
          </a:xfrm>
          <a:prstGeom prst="rect">
            <a:avLst/>
          </a:prstGeom>
        </p:spPr>
        <p:txBody>
          <a:bodyPr wrap="square">
            <a:spAutoFit/>
          </a:bodyPr>
          <a:lstStyle/>
          <a:p>
            <a:r>
              <a:rPr lang="id-ID" sz="1292" dirty="0">
                <a:solidFill>
                  <a:srgbClr val="000000"/>
                </a:solidFill>
                <a:ea typeface="Tahoma" panose="020B0604030504040204" pitchFamily="34" charset="0"/>
                <a:cs typeface="Tahoma" panose="020B0604030504040204" pitchFamily="34" charset="0"/>
              </a:rPr>
              <a:t>LOREM IPSUM DOLOR SIT AMET CONSECTETUR ADIPISCING ELIT</a:t>
            </a:r>
            <a:endParaRPr lang="id-ID" sz="1292" dirty="0">
              <a:ea typeface="Tahoma" panose="020B0604030504040204" pitchFamily="34" charset="0"/>
              <a:cs typeface="Tahoma" panose="020B0604030504040204" pitchFamily="34" charset="0"/>
            </a:endParaRPr>
          </a:p>
        </p:txBody>
      </p:sp>
      <p:sp>
        <p:nvSpPr>
          <p:cNvPr id="10" name="TextBox 9"/>
          <p:cNvSpPr txBox="1"/>
          <p:nvPr/>
        </p:nvSpPr>
        <p:spPr>
          <a:xfrm>
            <a:off x="3611766" y="444105"/>
            <a:ext cx="2817872" cy="404726"/>
          </a:xfrm>
          <a:prstGeom prst="rect">
            <a:avLst/>
          </a:prstGeom>
          <a:noFill/>
        </p:spPr>
        <p:txBody>
          <a:bodyPr wrap="square" rtlCol="0">
            <a:spAutoFit/>
          </a:bodyPr>
          <a:lstStyle/>
          <a:p>
            <a:r>
              <a:rPr lang="id-ID" sz="1015" dirty="0"/>
              <a:t>Neque porro quisquam est qui dolorem ipsum quia dolor sit amet, consectetur, adipisci velit...</a:t>
            </a:r>
          </a:p>
        </p:txBody>
      </p:sp>
      <p:sp>
        <p:nvSpPr>
          <p:cNvPr id="11" name="Rectangle 10">
            <a:extLst>
              <a:ext uri="{FF2B5EF4-FFF2-40B4-BE49-F238E27FC236}">
                <a16:creationId xmlns:a16="http://schemas.microsoft.com/office/drawing/2014/main" id="{E232A2E2-9484-4A2A-B56F-3CCA7E37D907}"/>
              </a:ext>
            </a:extLst>
          </p:cNvPr>
          <p:cNvSpPr/>
          <p:nvPr/>
        </p:nvSpPr>
        <p:spPr>
          <a:xfrm>
            <a:off x="3592205" y="85248"/>
            <a:ext cx="2068416" cy="426093"/>
          </a:xfrm>
          <a:prstGeom prst="rect">
            <a:avLst/>
          </a:prstGeom>
          <a:noFill/>
        </p:spPr>
        <p:txBody>
          <a:bodyPr wrap="none" lIns="84406" tIns="42203" rIns="84406" bIns="42203">
            <a:spAutoFit/>
          </a:bodyPr>
          <a:lstStyle/>
          <a:p>
            <a:pPr algn="ctr"/>
            <a:r>
              <a:rPr lang="en-US" sz="2215" b="1" dirty="0">
                <a:ln w="0"/>
                <a:solidFill>
                  <a:srgbClr val="002060"/>
                </a:solidFill>
                <a:latin typeface="Tahoma" panose="020B0604030504040204" pitchFamily="34" charset="0"/>
                <a:ea typeface="Tahoma" panose="020B0604030504040204" pitchFamily="34" charset="0"/>
                <a:cs typeface="Tahoma" panose="020B0604030504040204" pitchFamily="34" charset="0"/>
              </a:rPr>
              <a:t>Lorem Ipsum</a:t>
            </a:r>
            <a:endParaRPr lang="en-US" sz="2215" dirty="0">
              <a:ln w="0"/>
              <a:solidFill>
                <a:srgbClr val="002060"/>
              </a:solidFill>
              <a:latin typeface="Segoe UI" panose="020B0502040204020203" pitchFamily="34" charset="0"/>
              <a:ea typeface="Tahoma" panose="020B0604030504040204" pitchFamily="34" charset="0"/>
              <a:cs typeface="Segoe UI" panose="020B0502040204020203" pitchFamily="34" charset="0"/>
            </a:endParaRPr>
          </a:p>
        </p:txBody>
      </p:sp>
      <p:pic>
        <p:nvPicPr>
          <p:cNvPr id="4" name="Picture Placeholder 3"/>
          <p:cNvPicPr>
            <a:picLocks noGrp="1" noChangeAspect="1"/>
          </p:cNvPicPr>
          <p:nvPr>
            <p:ph type="pic" sz="quarter" idx="10"/>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8875" r="18875"/>
          <a:stretch/>
        </p:blipFill>
        <p:spPr/>
      </p:pic>
    </p:spTree>
    <p:extLst>
      <p:ext uri="{BB962C8B-B14F-4D97-AF65-F5344CB8AC3E}">
        <p14:creationId xmlns:p14="http://schemas.microsoft.com/office/powerpoint/2010/main" val="40291096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6"/>
          <p:cNvSpPr/>
          <p:nvPr/>
        </p:nvSpPr>
        <p:spPr>
          <a:xfrm>
            <a:off x="263769" y="343949"/>
            <a:ext cx="1181686" cy="378097"/>
          </a:xfrm>
          <a:custGeom>
            <a:avLst/>
            <a:gdLst>
              <a:gd name="connsiteX0" fmla="*/ 0 w 3829050"/>
              <a:gd name="connsiteY0" fmla="*/ 0 h 419100"/>
              <a:gd name="connsiteX1" fmla="*/ 3829050 w 3829050"/>
              <a:gd name="connsiteY1" fmla="*/ 0 h 419100"/>
              <a:gd name="connsiteX2" fmla="*/ 3829050 w 3829050"/>
              <a:gd name="connsiteY2" fmla="*/ 419100 h 419100"/>
              <a:gd name="connsiteX3" fmla="*/ 0 w 3829050"/>
              <a:gd name="connsiteY3" fmla="*/ 419100 h 419100"/>
              <a:gd name="connsiteX4" fmla="*/ 0 w 3829050"/>
              <a:gd name="connsiteY4" fmla="*/ 0 h 419100"/>
              <a:gd name="connsiteX0" fmla="*/ 0 w 3829050"/>
              <a:gd name="connsiteY0" fmla="*/ 0 h 419100"/>
              <a:gd name="connsiteX1" fmla="*/ 3829050 w 3829050"/>
              <a:gd name="connsiteY1" fmla="*/ 0 h 419100"/>
              <a:gd name="connsiteX2" fmla="*/ 3486150 w 3829050"/>
              <a:gd name="connsiteY2" fmla="*/ 419100 h 419100"/>
              <a:gd name="connsiteX3" fmla="*/ 0 w 3829050"/>
              <a:gd name="connsiteY3" fmla="*/ 419100 h 419100"/>
              <a:gd name="connsiteX4" fmla="*/ 0 w 3829050"/>
              <a:gd name="connsiteY4" fmla="*/ 0 h 419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50" h="419100">
                <a:moveTo>
                  <a:pt x="0" y="0"/>
                </a:moveTo>
                <a:lnTo>
                  <a:pt x="3829050" y="0"/>
                </a:lnTo>
                <a:lnTo>
                  <a:pt x="3486150" y="419100"/>
                </a:lnTo>
                <a:lnTo>
                  <a:pt x="0" y="419100"/>
                </a:lnTo>
                <a:lnTo>
                  <a:pt x="0" y="0"/>
                </a:lnTo>
                <a:close/>
              </a:path>
            </a:pathLst>
          </a:custGeom>
          <a:solidFill>
            <a:srgbClr val="00206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p>
        </p:txBody>
      </p:sp>
      <p:sp>
        <p:nvSpPr>
          <p:cNvPr id="5" name="Rectangle 4"/>
          <p:cNvSpPr/>
          <p:nvPr/>
        </p:nvSpPr>
        <p:spPr>
          <a:xfrm>
            <a:off x="532927" y="343950"/>
            <a:ext cx="732409" cy="369282"/>
          </a:xfrm>
          <a:prstGeom prst="rect">
            <a:avLst/>
          </a:prstGeom>
          <a:noFill/>
        </p:spPr>
        <p:txBody>
          <a:bodyPr wrap="none" lIns="84406" tIns="42203" rIns="84406" bIns="42203">
            <a:spAutoFit/>
          </a:bodyPr>
          <a:lstStyle/>
          <a:p>
            <a:pPr algn="ctr"/>
            <a:r>
              <a:rPr lang="id-ID" sz="1846" dirty="0">
                <a:ln w="0"/>
                <a:solidFill>
                  <a:schemeClr val="bg1"/>
                </a:solidFill>
                <a:effectLst>
                  <a:outerShdw blurRad="38100" dist="19050" dir="2700000" algn="tl" rotWithShape="0">
                    <a:schemeClr val="dk1">
                      <a:alpha val="40000"/>
                    </a:schemeClr>
                  </a:outerShdw>
                </a:effectLst>
              </a:rPr>
              <a:t>BAB II</a:t>
            </a:r>
            <a:endParaRPr lang="en-US" sz="1846" dirty="0">
              <a:ln w="0"/>
              <a:solidFill>
                <a:schemeClr val="bg1"/>
              </a:solidFill>
              <a:effectLst>
                <a:outerShdw blurRad="38100" dist="19050" dir="2700000" algn="tl" rotWithShape="0">
                  <a:schemeClr val="dk1">
                    <a:alpha val="40000"/>
                  </a:schemeClr>
                </a:outerShdw>
              </a:effectLst>
            </a:endParaRPr>
          </a:p>
        </p:txBody>
      </p:sp>
      <p:sp>
        <p:nvSpPr>
          <p:cNvPr id="7" name="Rectangle 6"/>
          <p:cNvSpPr/>
          <p:nvPr/>
        </p:nvSpPr>
        <p:spPr>
          <a:xfrm>
            <a:off x="3772487" y="3275124"/>
            <a:ext cx="2787980" cy="1583767"/>
          </a:xfrm>
          <a:prstGeom prst="rect">
            <a:avLst/>
          </a:prstGeom>
        </p:spPr>
        <p:txBody>
          <a:bodyPr wrap="square">
            <a:spAutoFit/>
          </a:bodyPr>
          <a:lstStyle/>
          <a:p>
            <a:pPr>
              <a:lnSpc>
                <a:spcPct val="150000"/>
              </a:lnSpc>
            </a:pPr>
            <a:r>
              <a:rPr lang="id-ID" sz="1292" dirty="0">
                <a:solidFill>
                  <a:srgbClr val="000000"/>
                </a:solidFill>
                <a:latin typeface="Open Sans"/>
              </a:rPr>
              <a:t>Donec fermentum ligula et interdum varius. Nam malesuada massa id pulvinar volutpat. Cras sollicitudin convallis orci ullamcorper mollis. </a:t>
            </a:r>
          </a:p>
        </p:txBody>
      </p:sp>
      <p:sp>
        <p:nvSpPr>
          <p:cNvPr id="9" name="Rectangle 8"/>
          <p:cNvSpPr/>
          <p:nvPr/>
        </p:nvSpPr>
        <p:spPr>
          <a:xfrm>
            <a:off x="716748" y="1567398"/>
            <a:ext cx="5353131" cy="1285480"/>
          </a:xfrm>
          <a:prstGeom prst="rect">
            <a:avLst/>
          </a:prstGeom>
        </p:spPr>
        <p:txBody>
          <a:bodyPr wrap="square">
            <a:spAutoFit/>
          </a:bodyPr>
          <a:lstStyle/>
          <a:p>
            <a:pPr>
              <a:lnSpc>
                <a:spcPct val="150000"/>
              </a:lnSpc>
            </a:pPr>
            <a:r>
              <a:rPr lang="id-ID" sz="1292" dirty="0">
                <a:solidFill>
                  <a:srgbClr val="000000"/>
                </a:solidFill>
                <a:latin typeface="Open Sans"/>
              </a:rPr>
              <a:t>Lorem ipsum dolor sit amet, consectetur adipiscing elit. Cras non tristique magna. Sed sodales lobortis est sit amet placerat. Aliquam ac pharetra lacus, in pretium tortor. Morbi tincidunt porta eros, id facilisis diam finibus eu. Donec tempus diam eget diam </a:t>
            </a:r>
            <a:r>
              <a:rPr lang="id-ID" sz="1292" dirty="0">
                <a:solidFill>
                  <a:srgbClr val="000000"/>
                </a:solidFill>
                <a:latin typeface="Open Sans"/>
              </a:rPr>
              <a:t>dictum</a:t>
            </a:r>
            <a:r>
              <a:rPr lang="en-US" sz="1292" dirty="0">
                <a:solidFill>
                  <a:srgbClr val="000000"/>
                </a:solidFill>
                <a:latin typeface="Open Sans"/>
              </a:rPr>
              <a:t>.</a:t>
            </a:r>
            <a:endParaRPr lang="id-ID" sz="1292" dirty="0">
              <a:solidFill>
                <a:srgbClr val="000000"/>
              </a:solidFill>
              <a:latin typeface="Open Sans"/>
            </a:endParaRPr>
          </a:p>
        </p:txBody>
      </p:sp>
      <p:sp>
        <p:nvSpPr>
          <p:cNvPr id="14" name="Rectangle 13"/>
          <p:cNvSpPr/>
          <p:nvPr/>
        </p:nvSpPr>
        <p:spPr>
          <a:xfrm>
            <a:off x="3772487" y="5267694"/>
            <a:ext cx="2821744" cy="1285480"/>
          </a:xfrm>
          <a:prstGeom prst="rect">
            <a:avLst/>
          </a:prstGeom>
        </p:spPr>
        <p:txBody>
          <a:bodyPr wrap="square">
            <a:spAutoFit/>
          </a:bodyPr>
          <a:lstStyle/>
          <a:p>
            <a:pPr>
              <a:lnSpc>
                <a:spcPct val="150000"/>
              </a:lnSpc>
            </a:pPr>
            <a:r>
              <a:rPr lang="id-ID" sz="1292" dirty="0">
                <a:solidFill>
                  <a:srgbClr val="000000"/>
                </a:solidFill>
                <a:latin typeface="Open Sans"/>
              </a:rPr>
              <a:t>Nam sed sapien sapien. Nunc justo libero, tristique sed enim eu, tristique fringilla felis. Ut euismod nibh in pharetra molestie. </a:t>
            </a:r>
          </a:p>
        </p:txBody>
      </p:sp>
      <p:sp>
        <p:nvSpPr>
          <p:cNvPr id="17" name="Rectangle 16"/>
          <p:cNvSpPr/>
          <p:nvPr/>
        </p:nvSpPr>
        <p:spPr>
          <a:xfrm>
            <a:off x="1561707" y="381124"/>
            <a:ext cx="1595531" cy="341006"/>
          </a:xfrm>
          <a:prstGeom prst="rect">
            <a:avLst/>
          </a:prstGeom>
          <a:noFill/>
        </p:spPr>
        <p:txBody>
          <a:bodyPr wrap="none" lIns="84406" tIns="42203" rIns="84406" bIns="42203">
            <a:spAutoFit/>
          </a:bodyPr>
          <a:lstStyle/>
          <a:p>
            <a:pPr algn="ctr"/>
            <a:r>
              <a:rPr lang="en-US" sz="1662" b="1" dirty="0">
                <a:ln w="0"/>
                <a:solidFill>
                  <a:srgbClr val="002060"/>
                </a:solidFill>
                <a:latin typeface="Tahoma" panose="020B0604030504040204" pitchFamily="34" charset="0"/>
                <a:ea typeface="Tahoma" panose="020B0604030504040204" pitchFamily="34" charset="0"/>
                <a:cs typeface="Tahoma" panose="020B0604030504040204" pitchFamily="34" charset="0"/>
              </a:rPr>
              <a:t>Lorem Ipsum</a:t>
            </a:r>
            <a:endParaRPr lang="en-US" sz="1662" dirty="0">
              <a:ln w="0"/>
              <a:solidFill>
                <a:srgbClr val="002060"/>
              </a:solidFill>
              <a:latin typeface="Segoe UI" panose="020B0502040204020203" pitchFamily="34" charset="0"/>
              <a:ea typeface="Tahoma" panose="020B0604030504040204" pitchFamily="34" charset="0"/>
              <a:cs typeface="Segoe UI" panose="020B0502040204020203" pitchFamily="34" charset="0"/>
            </a:endParaRPr>
          </a:p>
        </p:txBody>
      </p:sp>
      <p:sp>
        <p:nvSpPr>
          <p:cNvPr id="18" name="TextBox 17"/>
          <p:cNvSpPr txBox="1"/>
          <p:nvPr/>
        </p:nvSpPr>
        <p:spPr>
          <a:xfrm>
            <a:off x="3611751" y="470828"/>
            <a:ext cx="2290349" cy="234360"/>
          </a:xfrm>
          <a:prstGeom prst="rect">
            <a:avLst/>
          </a:prstGeom>
          <a:noFill/>
        </p:spPr>
        <p:txBody>
          <a:bodyPr wrap="square" rtlCol="0">
            <a:spAutoFit/>
          </a:bodyPr>
          <a:lstStyle/>
          <a:p>
            <a:r>
              <a:rPr lang="id-ID" sz="923" dirty="0"/>
              <a:t>Neque porro quisquam est qui dolorem ...</a:t>
            </a:r>
          </a:p>
        </p:txBody>
      </p:sp>
      <p:sp>
        <p:nvSpPr>
          <p:cNvPr id="22" name="Rectangle 21"/>
          <p:cNvSpPr/>
          <p:nvPr/>
        </p:nvSpPr>
        <p:spPr>
          <a:xfrm>
            <a:off x="3772487" y="7073401"/>
            <a:ext cx="2787980" cy="1583767"/>
          </a:xfrm>
          <a:prstGeom prst="rect">
            <a:avLst/>
          </a:prstGeom>
        </p:spPr>
        <p:txBody>
          <a:bodyPr wrap="square">
            <a:spAutoFit/>
          </a:bodyPr>
          <a:lstStyle/>
          <a:p>
            <a:pPr>
              <a:lnSpc>
                <a:spcPct val="150000"/>
              </a:lnSpc>
            </a:pPr>
            <a:r>
              <a:rPr lang="id-ID" sz="1292" dirty="0">
                <a:solidFill>
                  <a:srgbClr val="000000"/>
                </a:solidFill>
                <a:latin typeface="Open Sans"/>
              </a:rPr>
              <a:t>Donec fermentum ligula et interdum varius. Nam malesuada massa id pulvinar volutpat. Cras sollicitudin convallis orci ullamcorper mollis. </a:t>
            </a:r>
          </a:p>
        </p:txBody>
      </p:sp>
      <p:sp>
        <p:nvSpPr>
          <p:cNvPr id="4" name="Rectangle 3"/>
          <p:cNvSpPr/>
          <p:nvPr/>
        </p:nvSpPr>
        <p:spPr>
          <a:xfrm>
            <a:off x="3772487" y="3065108"/>
            <a:ext cx="2465611" cy="291170"/>
          </a:xfrm>
          <a:prstGeom prst="rect">
            <a:avLst/>
          </a:prstGeom>
        </p:spPr>
        <p:txBody>
          <a:bodyPr wrap="none">
            <a:spAutoFit/>
          </a:bodyPr>
          <a:lstStyle/>
          <a:p>
            <a:r>
              <a:rPr lang="id-ID" sz="1292" b="1" dirty="0">
                <a:solidFill>
                  <a:srgbClr val="000000"/>
                </a:solidFill>
                <a:latin typeface="Open Sans"/>
              </a:rPr>
              <a:t>Lorem ipsum dolor sit amet</a:t>
            </a:r>
            <a:endParaRPr lang="en-US" sz="1292" b="1" dirty="0"/>
          </a:p>
        </p:txBody>
      </p:sp>
      <p:sp>
        <p:nvSpPr>
          <p:cNvPr id="23" name="Rectangle 22"/>
          <p:cNvSpPr/>
          <p:nvPr/>
        </p:nvSpPr>
        <p:spPr>
          <a:xfrm>
            <a:off x="3772487" y="4992382"/>
            <a:ext cx="2465611" cy="291170"/>
          </a:xfrm>
          <a:prstGeom prst="rect">
            <a:avLst/>
          </a:prstGeom>
        </p:spPr>
        <p:txBody>
          <a:bodyPr wrap="none">
            <a:spAutoFit/>
          </a:bodyPr>
          <a:lstStyle/>
          <a:p>
            <a:r>
              <a:rPr lang="id-ID" sz="1292" b="1" dirty="0">
                <a:solidFill>
                  <a:srgbClr val="000000"/>
                </a:solidFill>
                <a:latin typeface="Open Sans"/>
              </a:rPr>
              <a:t>Lorem ipsum dolor sit amet</a:t>
            </a:r>
            <a:endParaRPr lang="en-US" sz="1292" b="1" dirty="0"/>
          </a:p>
        </p:txBody>
      </p:sp>
      <p:sp>
        <p:nvSpPr>
          <p:cNvPr id="24" name="Rectangle 23"/>
          <p:cNvSpPr/>
          <p:nvPr/>
        </p:nvSpPr>
        <p:spPr>
          <a:xfrm>
            <a:off x="3772487" y="6863385"/>
            <a:ext cx="2465611" cy="291170"/>
          </a:xfrm>
          <a:prstGeom prst="rect">
            <a:avLst/>
          </a:prstGeom>
        </p:spPr>
        <p:txBody>
          <a:bodyPr wrap="none">
            <a:spAutoFit/>
          </a:bodyPr>
          <a:lstStyle/>
          <a:p>
            <a:r>
              <a:rPr lang="id-ID" sz="1292" b="1" dirty="0">
                <a:solidFill>
                  <a:srgbClr val="000000"/>
                </a:solidFill>
                <a:latin typeface="Open Sans"/>
              </a:rPr>
              <a:t>Lorem ipsum dolor sit amet</a:t>
            </a:r>
            <a:endParaRPr lang="en-US" sz="1292" b="1" dirty="0"/>
          </a:p>
        </p:txBody>
      </p:sp>
      <p:sp>
        <p:nvSpPr>
          <p:cNvPr id="25" name="Rectangle 24"/>
          <p:cNvSpPr/>
          <p:nvPr/>
        </p:nvSpPr>
        <p:spPr>
          <a:xfrm>
            <a:off x="704778" y="1144691"/>
            <a:ext cx="4651496" cy="433196"/>
          </a:xfrm>
          <a:prstGeom prst="rect">
            <a:avLst/>
          </a:prstGeom>
        </p:spPr>
        <p:txBody>
          <a:bodyPr wrap="square">
            <a:spAutoFit/>
          </a:bodyPr>
          <a:lstStyle/>
          <a:p>
            <a:r>
              <a:rPr lang="en-US" sz="2215" dirty="0">
                <a:solidFill>
                  <a:schemeClr val="accent5">
                    <a:lumMod val="50000"/>
                  </a:schemeClr>
                </a:solidFill>
                <a:latin typeface="Segoe UI Black" panose="020B0A02040204020203" pitchFamily="34" charset="0"/>
                <a:ea typeface="Segoe UI Black" panose="020B0A02040204020203" pitchFamily="34" charset="0"/>
                <a:cs typeface="Segoe UI Black" panose="020B0A02040204020203" pitchFamily="34" charset="0"/>
              </a:rPr>
              <a:t>LOREM IPSUM DOLOR SIS EMET</a:t>
            </a:r>
            <a:endParaRPr lang="id-ID" sz="2215" dirty="0">
              <a:solidFill>
                <a:schemeClr val="accent5">
                  <a:lumMod val="50000"/>
                </a:schemeClr>
              </a:solidFill>
              <a:latin typeface="Segoe UI Black" panose="020B0A02040204020203" pitchFamily="34" charset="0"/>
              <a:ea typeface="Segoe UI Black" panose="020B0A02040204020203" pitchFamily="34" charset="0"/>
              <a:cs typeface="Segoe UI Black" panose="020B0A02040204020203" pitchFamily="34" charset="0"/>
            </a:endParaRPr>
          </a:p>
        </p:txBody>
      </p:sp>
      <p:pic>
        <p:nvPicPr>
          <p:cNvPr id="10" name="Picture Placeholder 9"/>
          <p:cNvPicPr>
            <a:picLocks noGrp="1" noChangeAspect="1"/>
          </p:cNvPicPr>
          <p:nvPr>
            <p:ph type="pic" sz="quarter" idx="10"/>
          </p:nvPr>
        </p:nvPicPr>
        <p:blipFill>
          <a:blip r:embed="rId2" cstate="print">
            <a:grayscl/>
            <a:extLst>
              <a:ext uri="{28A0092B-C50C-407E-A947-70E740481C1C}">
                <a14:useLocalDpi xmlns:a14="http://schemas.microsoft.com/office/drawing/2010/main" val="0"/>
              </a:ext>
            </a:extLst>
          </a:blip>
          <a:srcRect t="16028" b="16028"/>
          <a:stretch>
            <a:fillRect/>
          </a:stretch>
        </p:blipFill>
        <p:spPr/>
      </p:pic>
      <p:pic>
        <p:nvPicPr>
          <p:cNvPr id="11" name="Picture Placeholder 10"/>
          <p:cNvPicPr>
            <a:picLocks noGrp="1" noChangeAspect="1"/>
          </p:cNvPicPr>
          <p:nvPr>
            <p:ph type="pic" sz="quarter" idx="11"/>
          </p:nvPr>
        </p:nvPicPr>
        <p:blipFill>
          <a:blip r:embed="rId3" cstate="print">
            <a:grayscl/>
            <a:extLst>
              <a:ext uri="{28A0092B-C50C-407E-A947-70E740481C1C}">
                <a14:useLocalDpi xmlns:a14="http://schemas.microsoft.com/office/drawing/2010/main" val="0"/>
              </a:ext>
            </a:extLst>
          </a:blip>
          <a:srcRect t="15956" b="15956"/>
          <a:stretch>
            <a:fillRect/>
          </a:stretch>
        </p:blipFill>
        <p:spPr/>
      </p:pic>
      <p:pic>
        <p:nvPicPr>
          <p:cNvPr id="12" name="Picture Placeholder 11"/>
          <p:cNvPicPr>
            <a:picLocks noGrp="1" noChangeAspect="1"/>
          </p:cNvPicPr>
          <p:nvPr>
            <p:ph type="pic" sz="quarter" idx="12"/>
          </p:nvPr>
        </p:nvPicPr>
        <p:blipFill>
          <a:blip r:embed="rId4" cstate="print">
            <a:grayscl/>
            <a:extLst>
              <a:ext uri="{28A0092B-C50C-407E-A947-70E740481C1C}">
                <a14:useLocalDpi xmlns:a14="http://schemas.microsoft.com/office/drawing/2010/main" val="0"/>
              </a:ext>
            </a:extLst>
          </a:blip>
          <a:srcRect t="15995" b="15995"/>
          <a:stretch>
            <a:fillRect/>
          </a:stretch>
        </p:blipFill>
        <p:spPr/>
      </p:pic>
    </p:spTree>
    <p:extLst>
      <p:ext uri="{BB962C8B-B14F-4D97-AF65-F5344CB8AC3E}">
        <p14:creationId xmlns:p14="http://schemas.microsoft.com/office/powerpoint/2010/main" val="345530347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945</TotalTime>
  <Words>2428</Words>
  <Application>Microsoft Office PowerPoint</Application>
  <PresentationFormat>Letter Paper (8.5x11 in)</PresentationFormat>
  <Paragraphs>186</Paragraphs>
  <Slides>21</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Arial</vt:lpstr>
      <vt:lpstr>Calibri</vt:lpstr>
      <vt:lpstr>Calibri Light</vt:lpstr>
      <vt:lpstr>Courier New</vt:lpstr>
      <vt:lpstr>Open Sans</vt:lpstr>
      <vt:lpstr>Segoe UI</vt:lpstr>
      <vt:lpstr>Segoe UI Black</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User</cp:lastModifiedBy>
  <cp:revision>110</cp:revision>
  <dcterms:created xsi:type="dcterms:W3CDTF">2018-12-05T06:41:57Z</dcterms:created>
  <dcterms:modified xsi:type="dcterms:W3CDTF">2020-10-23T01:16:02Z</dcterms:modified>
</cp:coreProperties>
</file>