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m4a" ContentType="audio/mp4"/>
  <Default Extension="mp4" ContentType="video/mp4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3" r:id="rId2"/>
  </p:sldMasterIdLst>
  <p:notesMasterIdLst>
    <p:notesMasterId r:id="rId21"/>
  </p:notesMasterIdLst>
  <p:sldIdLst>
    <p:sldId id="260" r:id="rId3"/>
    <p:sldId id="264" r:id="rId4"/>
    <p:sldId id="881" r:id="rId5"/>
    <p:sldId id="857" r:id="rId6"/>
    <p:sldId id="266" r:id="rId7"/>
    <p:sldId id="876" r:id="rId8"/>
    <p:sldId id="860" r:id="rId9"/>
    <p:sldId id="861" r:id="rId10"/>
    <p:sldId id="862" r:id="rId11"/>
    <p:sldId id="882" r:id="rId12"/>
    <p:sldId id="863" r:id="rId13"/>
    <p:sldId id="883" r:id="rId14"/>
    <p:sldId id="864" r:id="rId15"/>
    <p:sldId id="256" r:id="rId16"/>
    <p:sldId id="869" r:id="rId17"/>
    <p:sldId id="870" r:id="rId18"/>
    <p:sldId id="875" r:id="rId19"/>
    <p:sldId id="878" r:id="rId2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AEA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731" autoAdjust="0"/>
    <p:restoredTop sz="94660"/>
  </p:normalViewPr>
  <p:slideViewPr>
    <p:cSldViewPr snapToGrid="0">
      <p:cViewPr varScale="1">
        <p:scale>
          <a:sx n="73" d="100"/>
          <a:sy n="73" d="100"/>
        </p:scale>
        <p:origin x="426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3B57DFB-CF7D-4B2D-9E1A-A4C991D0C815}" type="datetimeFigureOut">
              <a:rPr lang="en-GB" smtClean="0"/>
              <a:t>15/01/2022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32C6D2-7673-47F7-83E0-C201AB0B6A0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98860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C430113-A05F-4EF4-9A5D-7C1C1701101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576101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A99B30-4084-46F4-ABE1-25F8BF80470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1669C24-FB64-4CD8-8D9B-122BA5951D4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F990952-0DD8-4A77-B82D-C228320692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94428-3B9E-417A-AECE-8F5769215F91}" type="datetimeFigureOut">
              <a:rPr lang="en-GB" smtClean="0"/>
              <a:t>15/01/2022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A44F4A4-5E43-4A9C-B611-0D8E7BCF86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4F8419-AC98-4227-89CC-843124957D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D31D95-A590-4C01-8163-23F4C2A9B0D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160453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091A1D-46FF-41E8-9EF9-C2E61B5731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BBAE169-D41C-42C9-9350-3E7A8B3A6A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73B5926-11C4-4166-A40C-DE4CA9BBB4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94428-3B9E-417A-AECE-8F5769215F91}" type="datetimeFigureOut">
              <a:rPr lang="en-GB" smtClean="0"/>
              <a:t>15/01/2022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BA393FB-47C3-4156-81F6-C8BA0CFAE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3C4D1FA-8B6A-46D6-802A-E34D69F290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D31D95-A590-4C01-8163-23F4C2A9B0D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063178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8ED82BF-69FD-4129-8A1A-E42D80989E6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A2A0508-0772-4E76-9F56-988BA13D75D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2EA7B4-E4A9-4328-8D7D-B8C7F94875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94428-3B9E-417A-AECE-8F5769215F91}" type="datetimeFigureOut">
              <a:rPr lang="en-GB" smtClean="0"/>
              <a:t>15/01/2022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C6EEAC1-6A80-4EA2-ADB2-317163B9E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5AC8E0B-F874-4097-B7D7-8BD2C4ADF3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D31D95-A590-4C01-8163-23F4C2A9B0D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8691540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43436"/>
            <a:ext cx="1548518" cy="414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2010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122363"/>
            <a:ext cx="103632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9" indent="0" algn="ctr">
              <a:buNone/>
              <a:defRPr sz="2000"/>
            </a:lvl2pPr>
            <a:lvl3pPr marL="914418" indent="0" algn="ctr">
              <a:buNone/>
              <a:defRPr sz="1800"/>
            </a:lvl3pPr>
            <a:lvl4pPr marL="1371627" indent="0" algn="ctr">
              <a:buNone/>
              <a:defRPr sz="1600"/>
            </a:lvl4pPr>
            <a:lvl5pPr marL="1828837" indent="0" algn="ctr">
              <a:buNone/>
              <a:defRPr sz="1600"/>
            </a:lvl5pPr>
            <a:lvl6pPr marL="2286046" indent="0" algn="ctr">
              <a:buNone/>
              <a:defRPr sz="1600"/>
            </a:lvl6pPr>
            <a:lvl7pPr marL="2743255" indent="0" algn="ctr">
              <a:buNone/>
              <a:defRPr sz="1600"/>
            </a:lvl7pPr>
            <a:lvl8pPr marL="3200464" indent="0" algn="ctr">
              <a:buNone/>
              <a:defRPr sz="1600"/>
            </a:lvl8pPr>
            <a:lvl9pPr marL="3657673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8232D51-4184-4E6A-8AF9-BA5701D20929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1/15/2022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51895A9-057D-4E6E-BAB0-AEDBFE8C30D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7533772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8232D51-4184-4E6A-8AF9-BA5701D20929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1/15/2022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51895A9-057D-4E6E-BAB0-AEDBFE8C30D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870336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18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2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3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4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5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6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7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8232D51-4184-4E6A-8AF9-BA5701D20929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1/15/2022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51895A9-057D-4E6E-BAB0-AEDBFE8C30D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964154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8232D51-4184-4E6A-8AF9-BA5701D20929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1/15/2022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51895A9-057D-4E6E-BAB0-AEDBFE8C30D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4185965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9" indent="0">
              <a:buNone/>
              <a:defRPr sz="2000" b="1"/>
            </a:lvl2pPr>
            <a:lvl3pPr marL="914418" indent="0">
              <a:buNone/>
              <a:defRPr sz="1800" b="1"/>
            </a:lvl3pPr>
            <a:lvl4pPr marL="1371627" indent="0">
              <a:buNone/>
              <a:defRPr sz="1600" b="1"/>
            </a:lvl4pPr>
            <a:lvl5pPr marL="1828837" indent="0">
              <a:buNone/>
              <a:defRPr sz="1600" b="1"/>
            </a:lvl5pPr>
            <a:lvl6pPr marL="2286046" indent="0">
              <a:buNone/>
              <a:defRPr sz="1600" b="1"/>
            </a:lvl6pPr>
            <a:lvl7pPr marL="2743255" indent="0">
              <a:buNone/>
              <a:defRPr sz="1600" b="1"/>
            </a:lvl7pPr>
            <a:lvl8pPr marL="3200464" indent="0">
              <a:buNone/>
              <a:defRPr sz="1600" b="1"/>
            </a:lvl8pPr>
            <a:lvl9pPr marL="3657673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9" indent="0">
              <a:buNone/>
              <a:defRPr sz="2000" b="1"/>
            </a:lvl2pPr>
            <a:lvl3pPr marL="914418" indent="0">
              <a:buNone/>
              <a:defRPr sz="1800" b="1"/>
            </a:lvl3pPr>
            <a:lvl4pPr marL="1371627" indent="0">
              <a:buNone/>
              <a:defRPr sz="1600" b="1"/>
            </a:lvl4pPr>
            <a:lvl5pPr marL="1828837" indent="0">
              <a:buNone/>
              <a:defRPr sz="1600" b="1"/>
            </a:lvl5pPr>
            <a:lvl6pPr marL="2286046" indent="0">
              <a:buNone/>
              <a:defRPr sz="1600" b="1"/>
            </a:lvl6pPr>
            <a:lvl7pPr marL="2743255" indent="0">
              <a:buNone/>
              <a:defRPr sz="1600" b="1"/>
            </a:lvl7pPr>
            <a:lvl8pPr marL="3200464" indent="0">
              <a:buNone/>
              <a:defRPr sz="1600" b="1"/>
            </a:lvl8pPr>
            <a:lvl9pPr marL="3657673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8232D51-4184-4E6A-8AF9-BA5701D20929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1/15/2022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51895A9-057D-4E6E-BAB0-AEDBFE8C30D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5596082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8232D51-4184-4E6A-8AF9-BA5701D20929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1/15/2022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51895A9-057D-4E6E-BAB0-AEDBFE8C30D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258680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8232D51-4184-4E6A-8AF9-BA5701D20929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1/15/2022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51895A9-057D-4E6E-BAB0-AEDBFE8C30D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468614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86E332-B8A8-47EC-814F-DF86259459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D85D5E-CA6D-454B-9FB2-12AFEF9B938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08DCB98-900F-46F4-BFA7-796439E611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94428-3B9E-417A-AECE-8F5769215F91}" type="datetimeFigureOut">
              <a:rPr lang="en-GB" smtClean="0"/>
              <a:t>15/01/2022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8DA095-8AAC-442F-84D4-984A9DD649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165BE84-8F0D-41C2-BE18-56E08ADE07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D31D95-A590-4C01-8163-23F4C2A9B0D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0401724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9" indent="0">
              <a:buNone/>
              <a:defRPr sz="1400"/>
            </a:lvl2pPr>
            <a:lvl3pPr marL="914418" indent="0">
              <a:buNone/>
              <a:defRPr sz="1200"/>
            </a:lvl3pPr>
            <a:lvl4pPr marL="1371627" indent="0">
              <a:buNone/>
              <a:defRPr sz="1000"/>
            </a:lvl4pPr>
            <a:lvl5pPr marL="1828837" indent="0">
              <a:buNone/>
              <a:defRPr sz="1000"/>
            </a:lvl5pPr>
            <a:lvl6pPr marL="2286046" indent="0">
              <a:buNone/>
              <a:defRPr sz="1000"/>
            </a:lvl6pPr>
            <a:lvl7pPr marL="2743255" indent="0">
              <a:buNone/>
              <a:defRPr sz="1000"/>
            </a:lvl7pPr>
            <a:lvl8pPr marL="3200464" indent="0">
              <a:buNone/>
              <a:defRPr sz="1000"/>
            </a:lvl8pPr>
            <a:lvl9pPr marL="3657673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8232D51-4184-4E6A-8AF9-BA5701D20929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1/15/2022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51895A9-057D-4E6E-BAB0-AEDBFE8C30D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0657827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9" indent="0">
              <a:buNone/>
              <a:defRPr sz="2800"/>
            </a:lvl2pPr>
            <a:lvl3pPr marL="914418" indent="0">
              <a:buNone/>
              <a:defRPr sz="2400"/>
            </a:lvl3pPr>
            <a:lvl4pPr marL="1371627" indent="0">
              <a:buNone/>
              <a:defRPr sz="2000"/>
            </a:lvl4pPr>
            <a:lvl5pPr marL="1828837" indent="0">
              <a:buNone/>
              <a:defRPr sz="2000"/>
            </a:lvl5pPr>
            <a:lvl6pPr marL="2286046" indent="0">
              <a:buNone/>
              <a:defRPr sz="2000"/>
            </a:lvl6pPr>
            <a:lvl7pPr marL="2743255" indent="0">
              <a:buNone/>
              <a:defRPr sz="2000"/>
            </a:lvl7pPr>
            <a:lvl8pPr marL="3200464" indent="0">
              <a:buNone/>
              <a:defRPr sz="2000"/>
            </a:lvl8pPr>
            <a:lvl9pPr marL="3657673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9" indent="0">
              <a:buNone/>
              <a:defRPr sz="1400"/>
            </a:lvl2pPr>
            <a:lvl3pPr marL="914418" indent="0">
              <a:buNone/>
              <a:defRPr sz="1200"/>
            </a:lvl3pPr>
            <a:lvl4pPr marL="1371627" indent="0">
              <a:buNone/>
              <a:defRPr sz="1000"/>
            </a:lvl4pPr>
            <a:lvl5pPr marL="1828837" indent="0">
              <a:buNone/>
              <a:defRPr sz="1000"/>
            </a:lvl5pPr>
            <a:lvl6pPr marL="2286046" indent="0">
              <a:buNone/>
              <a:defRPr sz="1000"/>
            </a:lvl6pPr>
            <a:lvl7pPr marL="2743255" indent="0">
              <a:buNone/>
              <a:defRPr sz="1000"/>
            </a:lvl7pPr>
            <a:lvl8pPr marL="3200464" indent="0">
              <a:buNone/>
              <a:defRPr sz="1000"/>
            </a:lvl8pPr>
            <a:lvl9pPr marL="3657673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8232D51-4184-4E6A-8AF9-BA5701D20929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1/15/2022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51895A9-057D-4E6E-BAB0-AEDBFE8C30D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1595495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8232D51-4184-4E6A-8AF9-BA5701D20929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1/15/2022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51895A9-057D-4E6E-BAB0-AEDBFE8C30D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0252642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8232D51-4184-4E6A-8AF9-BA5701D20929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1/15/2022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51895A9-057D-4E6E-BAB0-AEDBFE8C30D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100545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95A128-577E-4B88-8913-F5FA8D244E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5EC2805-5717-4080-8391-BAE4A8B9A98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F04D004-AE08-48F8-976A-1BBA6AFF28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94428-3B9E-417A-AECE-8F5769215F91}" type="datetimeFigureOut">
              <a:rPr lang="en-GB" smtClean="0"/>
              <a:t>15/01/2022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217F415-7CCF-4A2B-A22D-6294FCBCA5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B99F897-D4FE-4C49-9451-C22895C9CD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D31D95-A590-4C01-8163-23F4C2A9B0D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554908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C8F614-37F1-4E24-8F7B-23354A6098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45A280-26FE-4B97-8FD2-6CF0D611B22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BA080D5-2F1E-4702-AC1F-72A35ED12A9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7D3F029-6A06-4004-BC64-5D32464D99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94428-3B9E-417A-AECE-8F5769215F91}" type="datetimeFigureOut">
              <a:rPr lang="en-GB" smtClean="0"/>
              <a:t>15/01/2022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325F37C-3774-4915-B4DA-89336B212D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52377B3-052D-4B4C-B16F-D0E5160270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D31D95-A590-4C01-8163-23F4C2A9B0D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153394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0B0F96-76E0-483B-95C4-E3ABA921E2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C8B4AEC-7630-417C-8807-306474AE2C1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07380A0-262F-4630-89DE-9CA8C9E7862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CA006DA-1C57-445E-B64C-7CB391B8C7A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8CBEFAD-019B-442B-9FA4-84800387B1F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D9F0EF6-A33D-406D-BCC1-152A6F9E13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94428-3B9E-417A-AECE-8F5769215F91}" type="datetimeFigureOut">
              <a:rPr lang="en-GB" smtClean="0"/>
              <a:t>15/01/2022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6175DED-D4E2-4BF6-A28B-308E91FE1F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DCF407C-AA8F-4128-A408-6BC47D5433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D31D95-A590-4C01-8163-23F4C2A9B0D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530854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292EA1-A545-4154-86C3-FA8BD8E21F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5C0537D-C479-4CB1-BAA1-43889B4D38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94428-3B9E-417A-AECE-8F5769215F91}" type="datetimeFigureOut">
              <a:rPr lang="en-GB" smtClean="0"/>
              <a:t>15/01/2022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28BC8A8-D4A8-4FBC-B28C-6A91615872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E0641DA-A3CC-406D-BC98-6F0D08CEAF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D31D95-A590-4C01-8163-23F4C2A9B0D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365764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199BD10-0B0D-4AB5-A047-735B976595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94428-3B9E-417A-AECE-8F5769215F91}" type="datetimeFigureOut">
              <a:rPr lang="en-GB" smtClean="0"/>
              <a:t>15/01/2022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006411C-A3BA-4318-A244-0E379CDB0A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0198A06-46F4-468E-AC1A-1F7533E9B9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D31D95-A590-4C01-8163-23F4C2A9B0D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014307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84BCC6-CC50-474A-865C-C536C8403A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96FFFA9-02EC-46D6-8B8A-64AF0D0EBA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1C0FBB6-15B3-4828-B107-5304956DF1B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773E6BA-67A0-4FB2-ADAB-FE77F35B2A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94428-3B9E-417A-AECE-8F5769215F91}" type="datetimeFigureOut">
              <a:rPr lang="en-GB" smtClean="0"/>
              <a:t>15/01/2022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03A7C2B-2EBC-480D-A3D7-6AD66C3CDA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3F4CCF3-FEBD-4A7E-96E8-8B6136F0BC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D31D95-A590-4C01-8163-23F4C2A9B0D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038499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750318-E420-4059-BB78-B4E20D1120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55F68F1-ABCA-4EC7-8E05-DE3763455D7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324E3D-83B9-4084-83EB-36A98478A0C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AA807F1-7410-4287-B0A0-99F16CECDC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94428-3B9E-417A-AECE-8F5769215F91}" type="datetimeFigureOut">
              <a:rPr lang="en-GB" smtClean="0"/>
              <a:t>15/01/2022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41873F6-B85A-411D-8178-02E5CCDEE5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3AC259D-A159-4465-A8E5-BBDFC9FD19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D31D95-A590-4C01-8163-23F4C2A9B0D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153543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70BD5BA-8510-4336-AFDA-843F1D2F69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2120306-8164-4914-9A49-E2DDB174D83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0E11932-F524-43B9-86E6-910C1D0040C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494428-3B9E-417A-AECE-8F5769215F91}" type="datetimeFigureOut">
              <a:rPr lang="en-GB" smtClean="0"/>
              <a:t>15/01/2022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7BFB40D-1922-4472-BBE4-8982C381D47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6FC0849-59C7-4161-985E-4CE50CA0913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D31D95-A590-4C01-8163-23F4C2A9B0D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378939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8232D51-4184-4E6A-8AF9-BA5701D20929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1/15/2022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51895A9-057D-4E6E-BAB0-AEDBFE8C30D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46820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xStyles>
    <p:titleStyle>
      <a:lvl1pPr algn="l" defTabSz="914418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5" indent="-228605" algn="l" defTabSz="914418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14" indent="-228605" algn="l" defTabSz="91441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23" indent="-228605" algn="l" defTabSz="91441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32" indent="-228605" algn="l" defTabSz="91441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41" indent="-228605" algn="l" defTabSz="91441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50" indent="-228605" algn="l" defTabSz="91441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59" indent="-228605" algn="l" defTabSz="91441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69" indent="-228605" algn="l" defTabSz="91441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78" indent="-228605" algn="l" defTabSz="91441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9" algn="l" defTabSz="9144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18" algn="l" defTabSz="9144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27" algn="l" defTabSz="9144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37" algn="l" defTabSz="9144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46" algn="l" defTabSz="9144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55" algn="l" defTabSz="9144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64" algn="l" defTabSz="9144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73" algn="l" defTabSz="9144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4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25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openxmlformats.org/officeDocument/2006/relationships/image" Target="../media/image7.png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9.xml"/></Relationships>
</file>

<file path=ppt/slides/_rels/slide13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image" Target="../media/image6.png"/><Relationship Id="rId7" Type="http://schemas.openxmlformats.org/officeDocument/2006/relationships/image" Target="../media/image27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11" Type="http://schemas.openxmlformats.org/officeDocument/2006/relationships/image" Target="../media/image30.png"/><Relationship Id="rId5" Type="http://schemas.openxmlformats.org/officeDocument/2006/relationships/image" Target="../media/image22.png"/><Relationship Id="rId10" Type="http://schemas.openxmlformats.org/officeDocument/2006/relationships/image" Target="../media/image29.png"/><Relationship Id="rId4" Type="http://schemas.openxmlformats.org/officeDocument/2006/relationships/image" Target="../media/image7.png"/><Relationship Id="rId9" Type="http://schemas.openxmlformats.org/officeDocument/2006/relationships/image" Target="../media/image28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6.png"/><Relationship Id="rId7" Type="http://schemas.openxmlformats.org/officeDocument/2006/relationships/hyperlink" Target="http://t.me/maryam_mubarak" TargetMode="External"/><Relationship Id="rId12" Type="http://schemas.openxmlformats.org/officeDocument/2006/relationships/image" Target="../media/image13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png"/><Relationship Id="rId11" Type="http://schemas.openxmlformats.org/officeDocument/2006/relationships/image" Target="../media/image22.png"/><Relationship Id="rId5" Type="http://schemas.openxmlformats.org/officeDocument/2006/relationships/hyperlink" Target="https://instagram.com/social__teacher_?utm_source=ig_profile_share&amp;igshid=cr5uccu15w7s" TargetMode="External"/><Relationship Id="rId10" Type="http://schemas.openxmlformats.org/officeDocument/2006/relationships/image" Target="../media/image7.png"/><Relationship Id="rId4" Type="http://schemas.openxmlformats.org/officeDocument/2006/relationships/image" Target="../media/image31.gif"/><Relationship Id="rId9" Type="http://schemas.openxmlformats.org/officeDocument/2006/relationships/image" Target="../media/image3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openxmlformats.org/officeDocument/2006/relationships/image" Target="../media/image35.gif"/><Relationship Id="rId4" Type="http://schemas.openxmlformats.org/officeDocument/2006/relationships/image" Target="../media/image7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36.jpeg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10" Type="http://schemas.openxmlformats.org/officeDocument/2006/relationships/image" Target="../media/image24.png"/><Relationship Id="rId4" Type="http://schemas.openxmlformats.org/officeDocument/2006/relationships/image" Target="../media/image5.jpeg"/><Relationship Id="rId9" Type="http://schemas.openxmlformats.org/officeDocument/2006/relationships/image" Target="../media/image38.g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g"/><Relationship Id="rId7" Type="http://schemas.openxmlformats.org/officeDocument/2006/relationships/image" Target="../media/image4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43.png"/><Relationship Id="rId5" Type="http://schemas.microsoft.com/office/2007/relationships/hdphoto" Target="../media/hdphoto2.wdp"/><Relationship Id="rId4" Type="http://schemas.openxmlformats.org/officeDocument/2006/relationships/image" Target="../media/image4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8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jpg"/><Relationship Id="rId5" Type="http://schemas.openxmlformats.org/officeDocument/2006/relationships/image" Target="../media/image11.jpe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6.png"/><Relationship Id="rId7" Type="http://schemas.openxmlformats.org/officeDocument/2006/relationships/image" Target="../media/image14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jpg"/><Relationship Id="rId5" Type="http://schemas.openxmlformats.org/officeDocument/2006/relationships/image" Target="../media/image13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6.png"/><Relationship Id="rId7" Type="http://schemas.openxmlformats.org/officeDocument/2006/relationships/image" Target="../media/image20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3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19.png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484FC36F-8A91-494B-86EA-4D15ED1AD2DA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2" name="صورة 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pic>
          <p:nvPicPr>
            <p:cNvPr id="3" name="Picture 2" descr="A picture containing drawing, room&#10;&#10;Description automatically generated">
              <a:extLst>
                <a:ext uri="{FF2B5EF4-FFF2-40B4-BE49-F238E27FC236}">
                  <a16:creationId xmlns:a16="http://schemas.microsoft.com/office/drawing/2014/main" id="{C3287D36-B2D5-4883-81FA-2A909AF01BD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241" t="10600" r="1241" b="3619"/>
            <a:stretch/>
          </p:blipFill>
          <p:spPr>
            <a:xfrm>
              <a:off x="3579222" y="1258957"/>
              <a:ext cx="4911635" cy="2933657"/>
            </a:xfrm>
            <a:prstGeom prst="rect">
              <a:avLst/>
            </a:prstGeom>
            <a:ln w="76200">
              <a:solidFill>
                <a:schemeClr val="accent4">
                  <a:lumMod val="75000"/>
                </a:schemeClr>
              </a:solidFill>
            </a:ln>
            <a:effectLst>
              <a:glow rad="139700">
                <a:schemeClr val="accent2">
                  <a:satMod val="175000"/>
                  <a:alpha val="40000"/>
                </a:schemeClr>
              </a:glow>
            </a:effectLst>
          </p:spPr>
        </p:pic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D241678B-F9BC-4E95-B131-DE8232D1E92A}"/>
                </a:ext>
              </a:extLst>
            </p:cNvPr>
            <p:cNvSpPr txBox="1"/>
            <p:nvPr/>
          </p:nvSpPr>
          <p:spPr>
            <a:xfrm>
              <a:off x="4475869" y="2386213"/>
              <a:ext cx="3118339" cy="160043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ar-AE" sz="3200" b="1" dirty="0">
                  <a:latin typeface="Sakkal Majalla" panose="02000000000000000000" pitchFamily="2" charset="-78"/>
                  <a:cs typeface="Sakkal Majalla" panose="02000000000000000000" pitchFamily="2" charset="-78"/>
                </a:rPr>
                <a:t>الـمادة</a:t>
              </a:r>
              <a:r>
                <a:rPr lang="ar-OM" sz="3200" b="1" dirty="0">
                  <a:latin typeface="Sakkal Majalla" panose="02000000000000000000" pitchFamily="2" charset="-78"/>
                  <a:cs typeface="Sakkal Majalla" panose="02000000000000000000" pitchFamily="2" charset="-78"/>
                </a:rPr>
                <a:t>: </a:t>
              </a:r>
              <a:r>
                <a:rPr lang="ar-OM" sz="3600" u="sng" dirty="0">
                  <a:solidFill>
                    <a:srgbClr val="EAEAEA"/>
                  </a:solidFill>
                  <a:latin typeface="Sakkal Majalla" panose="02000000000000000000" pitchFamily="2" charset="-78"/>
                  <a:cs typeface="Sakkal Majalla" panose="02000000000000000000" pitchFamily="2" charset="-78"/>
                </a:rPr>
                <a:t>ديني حياتي</a:t>
              </a:r>
              <a:r>
                <a:rPr lang="ar-AE" sz="3600" u="sng" dirty="0">
                  <a:solidFill>
                    <a:srgbClr val="EAEAEA"/>
                  </a:solidFill>
                  <a:latin typeface="Sakkal Majalla" panose="02000000000000000000" pitchFamily="2" charset="-78"/>
                  <a:cs typeface="Sakkal Majalla" panose="02000000000000000000" pitchFamily="2" charset="-78"/>
                </a:rPr>
                <a:t>    </a:t>
              </a:r>
              <a:endParaRPr lang="en-US" sz="3600" u="sng" dirty="0">
                <a:solidFill>
                  <a:srgbClr val="EAEAEA"/>
                </a:solidFill>
                <a:latin typeface="Sakkal Majalla" panose="02000000000000000000" pitchFamily="2" charset="-78"/>
                <a:cs typeface="Sakkal Majalla" panose="02000000000000000000" pitchFamily="2" charset="-78"/>
              </a:endParaRPr>
            </a:p>
            <a:p>
              <a:pPr algn="r">
                <a:lnSpc>
                  <a:spcPct val="150000"/>
                </a:lnSpc>
              </a:pPr>
              <a:r>
                <a:rPr lang="ar-AE" sz="3200" b="1" dirty="0">
                  <a:latin typeface="Sakkal Majalla" panose="02000000000000000000" pitchFamily="2" charset="-78"/>
                  <a:cs typeface="Sakkal Majalla" panose="02000000000000000000" pitchFamily="2" charset="-78"/>
                </a:rPr>
                <a:t> الدر</a:t>
              </a:r>
              <a:r>
                <a:rPr lang="ar-OM" sz="3200" b="1" dirty="0">
                  <a:latin typeface="Sakkal Majalla" panose="02000000000000000000" pitchFamily="2" charset="-78"/>
                  <a:cs typeface="Sakkal Majalla" panose="02000000000000000000" pitchFamily="2" charset="-78"/>
                </a:rPr>
                <a:t>س :احترم معلمتي.</a:t>
              </a:r>
              <a:endParaRPr lang="ar-AE" sz="3200" b="1" dirty="0">
                <a:latin typeface="Sakkal Majalla" panose="02000000000000000000" pitchFamily="2" charset="-78"/>
                <a:cs typeface="Sakkal Majalla" panose="02000000000000000000" pitchFamily="2" charset="-78"/>
              </a:endParaRPr>
            </a:p>
          </p:txBody>
        </p:sp>
      </p:grpSp>
      <p:pic>
        <p:nvPicPr>
          <p:cNvPr id="10" name="صورة 9" descr="طالب علم ، دراسة ، فتاة ، فتاة صغيرة ، كرتون ، رسم | Pikist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V="1">
            <a:off x="527756" y="5073120"/>
            <a:ext cx="1402644" cy="1305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84452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أنشودة إليك يا معلمتي - بدون موسيقى - بدون إيقاع - أناشيد مدرسية - أناشيد الأطفال Rehab Taghli">
            <a:hlinkClick r:id="" action="ppaction://media"/>
            <a:extLst>
              <a:ext uri="{FF2B5EF4-FFF2-40B4-BE49-F238E27FC236}">
                <a16:creationId xmlns:a16="http://schemas.microsoft.com/office/drawing/2014/main" id="{26B8CF3A-2075-4AF1-AC99-CCE584385D77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2075" y="92075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992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899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328AF494-967C-4FC9-B5C4-1B9D6EDD504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692" t="23279" b="18194"/>
          <a:stretch/>
        </p:blipFill>
        <p:spPr>
          <a:xfrm>
            <a:off x="0" y="16077"/>
            <a:ext cx="12192000" cy="68580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CE1F614-1FDB-4C7D-8D96-BCAABA77E95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542" y="483290"/>
            <a:ext cx="10985863" cy="530352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79DD631-8D5D-46CF-A854-4873CEA4E270}"/>
              </a:ext>
            </a:extLst>
          </p:cNvPr>
          <p:cNvSpPr txBox="1"/>
          <p:nvPr/>
        </p:nvSpPr>
        <p:spPr>
          <a:xfrm rot="419700">
            <a:off x="9597680" y="1699228"/>
            <a:ext cx="134728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r-OM" sz="2800" dirty="0">
                <a:solidFill>
                  <a:schemeClr val="accent1">
                    <a:lumMod val="75000"/>
                  </a:schemeClr>
                </a:solidFill>
                <a:cs typeface="(AH) Manal Black" pitchFamily="2" charset="-78"/>
              </a:rPr>
              <a:t>استمتع بالدرس </a:t>
            </a:r>
            <a:r>
              <a:rPr lang="ar-OM" sz="2800" dirty="0" err="1">
                <a:solidFill>
                  <a:schemeClr val="accent1">
                    <a:lumMod val="75000"/>
                  </a:schemeClr>
                </a:solidFill>
                <a:cs typeface="(AH) Manal Black" pitchFamily="2" charset="-78"/>
              </a:rPr>
              <a:t>ياصغيري</a:t>
            </a:r>
            <a:endParaRPr lang="en-US" sz="2800" dirty="0">
              <a:solidFill>
                <a:schemeClr val="accent1">
                  <a:lumMod val="75000"/>
                </a:schemeClr>
              </a:solidFill>
              <a:cs typeface="(AH) Manal Black" pitchFamily="2" charset="-78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3DE6CE2-7D23-4A71-8C2D-DE8D6A8BC90E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75398" r="3322" b="74710"/>
          <a:stretch/>
        </p:blipFill>
        <p:spPr>
          <a:xfrm>
            <a:off x="120636" y="156754"/>
            <a:ext cx="849435" cy="65307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19D30226-38CF-4270-A8C7-1BA5AEF062B4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5076" t="3479" r="67592" b="2989"/>
          <a:stretch/>
        </p:blipFill>
        <p:spPr>
          <a:xfrm>
            <a:off x="9673702" y="3429000"/>
            <a:ext cx="1143807" cy="2043239"/>
          </a:xfrm>
          <a:prstGeom prst="rect">
            <a:avLst/>
          </a:prstGeom>
        </p:spPr>
      </p:pic>
      <p:pic>
        <p:nvPicPr>
          <p:cNvPr id="8" name="صورة 7">
            <a:extLst>
              <a:ext uri="{FF2B5EF4-FFF2-40B4-BE49-F238E27FC236}">
                <a16:creationId xmlns:a16="http://schemas.microsoft.com/office/drawing/2014/main" id="{0C9F7622-C576-44F4-91A5-2C79B4255FC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75211" y="909637"/>
            <a:ext cx="8687889" cy="5038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859498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صورة 2">
            <a:extLst>
              <a:ext uri="{FF2B5EF4-FFF2-40B4-BE49-F238E27FC236}">
                <a16:creationId xmlns:a16="http://schemas.microsoft.com/office/drawing/2014/main" id="{ED736808-41D8-45E3-9BB5-87496C6ED5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194" y="378824"/>
            <a:ext cx="11782697" cy="6309360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186761255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8A96307C-1AEE-434B-805C-06D078B64335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28992D5D-52FC-4864-B35D-006A95EFE6B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6692" t="23278" b="7672"/>
            <a:stretch/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E37A23B6-EE06-4EB0-A7DA-C69280ABE60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75398" r="3322" b="74710"/>
            <a:stretch/>
          </p:blipFill>
          <p:spPr>
            <a:xfrm>
              <a:off x="9705703" y="154074"/>
              <a:ext cx="2233748" cy="1492514"/>
            </a:xfrm>
            <a:prstGeom prst="rect">
              <a:avLst/>
            </a:prstGeom>
          </p:spPr>
        </p:pic>
      </p:grpSp>
      <p:pic>
        <p:nvPicPr>
          <p:cNvPr id="16" name="Picture 15">
            <a:extLst>
              <a:ext uri="{FF2B5EF4-FFF2-40B4-BE49-F238E27FC236}">
                <a16:creationId xmlns:a16="http://schemas.microsoft.com/office/drawing/2014/main" id="{258EA47C-2F30-4A5B-8591-8A1E0CA4DA5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11394">
            <a:off x="7590389" y="167050"/>
            <a:ext cx="2998229" cy="1479944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B3254D85-09CA-4F1C-8E15-49DD3B26C8B4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670" r="59421" b="40219"/>
          <a:stretch/>
        </p:blipFill>
        <p:spPr>
          <a:xfrm>
            <a:off x="3285451" y="762204"/>
            <a:ext cx="4536596" cy="1719943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6064C7E4-0942-46A1-BEFA-136173E82EC5}"/>
              </a:ext>
            </a:extLst>
          </p:cNvPr>
          <p:cNvSpPr txBox="1"/>
          <p:nvPr/>
        </p:nvSpPr>
        <p:spPr>
          <a:xfrm>
            <a:off x="3907915" y="1329787"/>
            <a:ext cx="347034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r-AE" sz="4000" dirty="0">
                <a:cs typeface="(AH) Manal Black" pitchFamily="2" charset="-78"/>
              </a:rPr>
              <a:t>استراتيجية العصف الذهني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71FD6CC5-11D0-468E-8938-522E503CD7FF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194533" y="1963150"/>
            <a:ext cx="4162133" cy="2832422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9A4813A0-58CE-4A0B-B227-453F04080740}"/>
              </a:ext>
            </a:extLst>
          </p:cNvPr>
          <p:cNvSpPr txBox="1"/>
          <p:nvPr/>
        </p:nvSpPr>
        <p:spPr>
          <a:xfrm>
            <a:off x="7969580" y="2565303"/>
            <a:ext cx="269459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r-OM" sz="4800" dirty="0">
                <a:cs typeface="(AH) Manal Black" pitchFamily="2" charset="-78"/>
              </a:rPr>
              <a:t>من رزقك ورزق الناس جميعاً</a:t>
            </a:r>
            <a:r>
              <a:rPr lang="ar-AE" sz="4800" dirty="0">
                <a:cs typeface="(AH) Manal Black" pitchFamily="2" charset="-78"/>
              </a:rPr>
              <a:t>؟ </a:t>
            </a:r>
            <a:endParaRPr lang="en-US" sz="4800" dirty="0">
              <a:cs typeface="(AH) Manal Black" pitchFamily="2" charset="-78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E9EFEBD4-6C78-4CB6-A430-AC3875972CE9}"/>
              </a:ext>
            </a:extLst>
          </p:cNvPr>
          <p:cNvPicPr>
            <a:picLocks noChangeAspect="1"/>
          </p:cNvPicPr>
          <p:nvPr/>
        </p:nvPicPr>
        <p:blipFill>
          <a:blip r:embed="rId7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530163" y="3200400"/>
            <a:ext cx="5250450" cy="3004241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6AA2DCB4-1B4B-4510-9E19-4792300E3CF2}"/>
              </a:ext>
            </a:extLst>
          </p:cNvPr>
          <p:cNvSpPr txBox="1"/>
          <p:nvPr/>
        </p:nvSpPr>
        <p:spPr>
          <a:xfrm>
            <a:off x="3381053" y="4091028"/>
            <a:ext cx="375322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r-AE" sz="3600" dirty="0">
                <a:cs typeface="(AH) Manal Black" pitchFamily="2" charset="-78"/>
              </a:rPr>
              <a:t>أتوقع النتيجة لو أن</a:t>
            </a:r>
            <a:r>
              <a:rPr lang="ar-OM" sz="3600" dirty="0">
                <a:cs typeface="(AH) Manal Black" pitchFamily="2" charset="-78"/>
              </a:rPr>
              <a:t>ني أذكر الله في كل وقت</a:t>
            </a:r>
            <a:endParaRPr lang="en-US" sz="3600" dirty="0">
              <a:cs typeface="(AH) Manal Black" pitchFamily="2" charset="-78"/>
            </a:endParaRP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6ABADCB9-9A7E-4F9B-8981-135E518BAC4D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55362" y="1515807"/>
            <a:ext cx="4162133" cy="2832422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A1C25201-9839-423E-AA8E-98D2B2A972F0}"/>
              </a:ext>
            </a:extLst>
          </p:cNvPr>
          <p:cNvSpPr txBox="1"/>
          <p:nvPr/>
        </p:nvSpPr>
        <p:spPr>
          <a:xfrm>
            <a:off x="490373" y="2383842"/>
            <a:ext cx="26945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r-OM" sz="3200" dirty="0">
                <a:cs typeface="(AH) Manal Black" pitchFamily="2" charset="-78"/>
              </a:rPr>
              <a:t>لماذا نذكر الله كثيراً</a:t>
            </a:r>
            <a:r>
              <a:rPr lang="ar-AE" sz="3200" dirty="0">
                <a:cs typeface="(AH) Manal Black" pitchFamily="2" charset="-78"/>
              </a:rPr>
              <a:t> ؟</a:t>
            </a:r>
            <a:endParaRPr lang="en-US" sz="3200" dirty="0">
              <a:cs typeface="(AH) Manal Black" pitchFamily="2" charset="-78"/>
            </a:endParaRPr>
          </a:p>
        </p:txBody>
      </p:sp>
      <p:pic>
        <p:nvPicPr>
          <p:cNvPr id="4" name="صورة 3">
            <a:extLst>
              <a:ext uri="{FF2B5EF4-FFF2-40B4-BE49-F238E27FC236}">
                <a16:creationId xmlns:a16="http://schemas.microsoft.com/office/drawing/2014/main" id="{08733F0D-EFD5-454A-A037-3C16C3881A60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654834" y="2080631"/>
            <a:ext cx="3635778" cy="3419475"/>
          </a:xfrm>
          <a:prstGeom prst="rect">
            <a:avLst/>
          </a:prstGeom>
        </p:spPr>
      </p:pic>
      <p:pic>
        <p:nvPicPr>
          <p:cNvPr id="6" name="صورة 5">
            <a:extLst>
              <a:ext uri="{FF2B5EF4-FFF2-40B4-BE49-F238E27FC236}">
                <a16:creationId xmlns:a16="http://schemas.microsoft.com/office/drawing/2014/main" id="{FD00B46F-F3E0-442A-BBFA-CA39659E7D1D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846500" y="2713929"/>
            <a:ext cx="3448050" cy="2995913"/>
          </a:xfrm>
          <a:prstGeom prst="rect">
            <a:avLst/>
          </a:prstGeom>
        </p:spPr>
      </p:pic>
      <p:pic>
        <p:nvPicPr>
          <p:cNvPr id="18" name="صورة 17">
            <a:extLst>
              <a:ext uri="{FF2B5EF4-FFF2-40B4-BE49-F238E27FC236}">
                <a16:creationId xmlns:a16="http://schemas.microsoft.com/office/drawing/2014/main" id="{68A8078F-0113-448E-AC7C-2084F7FF5F6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3522" y="2279417"/>
            <a:ext cx="3209925" cy="3004242"/>
          </a:xfrm>
          <a:prstGeom prst="rect">
            <a:avLst/>
          </a:prstGeom>
        </p:spPr>
      </p:pic>
      <p:sp>
        <p:nvSpPr>
          <p:cNvPr id="20" name="مستطيل: زوايا مستديرة 19">
            <a:extLst>
              <a:ext uri="{FF2B5EF4-FFF2-40B4-BE49-F238E27FC236}">
                <a16:creationId xmlns:a16="http://schemas.microsoft.com/office/drawing/2014/main" id="{BAD54C85-81C8-4744-BFA2-797249EA28B5}"/>
              </a:ext>
            </a:extLst>
          </p:cNvPr>
          <p:cNvSpPr/>
          <p:nvPr/>
        </p:nvSpPr>
        <p:spPr>
          <a:xfrm>
            <a:off x="3381053" y="5709842"/>
            <a:ext cx="6638158" cy="508517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OM" sz="3600" b="1" i="1" dirty="0"/>
              <a:t>عبر </a:t>
            </a:r>
            <a:r>
              <a:rPr lang="ar-OM" sz="3600" b="1" i="1" dirty="0" err="1"/>
              <a:t>ياصغيري</a:t>
            </a:r>
            <a:r>
              <a:rPr lang="ar-OM" sz="3600" b="1" i="1" dirty="0"/>
              <a:t> عن كيفية احترام معلمتك من خلال الصور</a:t>
            </a:r>
            <a:r>
              <a:rPr lang="en-US" dirty="0"/>
              <a:t>;</a:t>
            </a:r>
          </a:p>
        </p:txBody>
      </p:sp>
    </p:spTree>
    <p:extLst>
      <p:ext uri="{BB962C8B-B14F-4D97-AF65-F5344CB8AC3E}">
        <p14:creationId xmlns:p14="http://schemas.microsoft.com/office/powerpoint/2010/main" val="254846828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87116B2F-0A33-4EB0-836E-B618D80602E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692" t="23278" b="7672"/>
          <a:stretch/>
        </p:blipFill>
        <p:spPr>
          <a:xfrm>
            <a:off x="0" y="-39333"/>
            <a:ext cx="12192000" cy="6858000"/>
          </a:xfrm>
          <a:prstGeom prst="rect">
            <a:avLst/>
          </a:prstGeom>
        </p:spPr>
      </p:pic>
      <p:pic>
        <p:nvPicPr>
          <p:cNvPr id="119" name="B554BA1D-C6F4-4DAD-ACD6-AB71F93A7709-L0-001.gif" descr="B554BA1D-C6F4-4DAD-ACD6-AB71F93A7709-L0-001.gif"/>
          <p:cNvPicPr>
            <a:picLocks/>
          </p:cNvPicPr>
          <p:nvPr/>
        </p:nvPicPr>
        <p:blipFill>
          <a:blip r:embed="rId4"/>
          <a:stretch>
            <a:fillRect/>
          </a:stretch>
        </p:blipFill>
        <p:spPr>
          <a:xfrm>
            <a:off x="5723792" y="473283"/>
            <a:ext cx="4818246" cy="4818246"/>
          </a:xfrm>
          <a:prstGeom prst="rect">
            <a:avLst/>
          </a:prstGeom>
          <a:ln w="12700">
            <a:miter lim="400000"/>
          </a:ln>
        </p:spPr>
      </p:pic>
      <p:sp>
        <p:nvSpPr>
          <p:cNvPr id="120" name="داخل البالونة الحمراء سؤال متعلق بالدرس…"/>
          <p:cNvSpPr/>
          <p:nvPr/>
        </p:nvSpPr>
        <p:spPr>
          <a:xfrm>
            <a:off x="1904481" y="2667222"/>
            <a:ext cx="4021325" cy="3145662"/>
          </a:xfrm>
          <a:prstGeom prst="roundRect">
            <a:avLst>
              <a:gd name="adj" fmla="val 6347"/>
            </a:avLst>
          </a:prstGeom>
          <a:solidFill>
            <a:srgbClr val="FFFFFF"/>
          </a:solidFill>
          <a:ln w="1143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35719" tIns="35719" rIns="35719" bIns="35719" anchor="ctr"/>
          <a:lstStyle/>
          <a:p>
            <a:pPr algn="ctr">
              <a:defRPr sz="5300"/>
            </a:pPr>
            <a:r>
              <a:rPr sz="4800" dirty="0">
                <a:cs typeface="(AH) Manal Black" pitchFamily="2" charset="-78"/>
              </a:rPr>
              <a:t>داخل </a:t>
            </a:r>
            <a:r>
              <a:rPr sz="4800" dirty="0" err="1">
                <a:cs typeface="(AH) Manal Black" pitchFamily="2" charset="-78"/>
              </a:rPr>
              <a:t>البالونة</a:t>
            </a:r>
            <a:r>
              <a:rPr sz="4800" dirty="0">
                <a:cs typeface="(AH) Manal Black" pitchFamily="2" charset="-78"/>
              </a:rPr>
              <a:t> </a:t>
            </a:r>
            <a:r>
              <a:rPr sz="4800" dirty="0" err="1">
                <a:cs typeface="(AH) Manal Black" pitchFamily="2" charset="-78"/>
              </a:rPr>
              <a:t>الحمراء</a:t>
            </a:r>
            <a:r>
              <a:rPr sz="4800" dirty="0">
                <a:cs typeface="(AH) Manal Black" pitchFamily="2" charset="-78"/>
              </a:rPr>
              <a:t> </a:t>
            </a:r>
            <a:r>
              <a:rPr sz="4800" dirty="0" err="1">
                <a:cs typeface="(AH) Manal Black" pitchFamily="2" charset="-78"/>
              </a:rPr>
              <a:t>سؤال</a:t>
            </a:r>
            <a:r>
              <a:rPr sz="4800" dirty="0">
                <a:cs typeface="(AH) Manal Black" pitchFamily="2" charset="-78"/>
              </a:rPr>
              <a:t> </a:t>
            </a:r>
            <a:r>
              <a:rPr lang="ar-AE" sz="4800" dirty="0">
                <a:cs typeface="(AH) Manal Black" pitchFamily="2" charset="-78"/>
              </a:rPr>
              <a:t>من سيشاركنا بال</a:t>
            </a:r>
            <a:r>
              <a:rPr lang="ar-OM" sz="4800" dirty="0">
                <a:cs typeface="(AH) Manal Black" pitchFamily="2" charset="-78"/>
              </a:rPr>
              <a:t>إ</a:t>
            </a:r>
            <a:r>
              <a:rPr lang="ar-AE" sz="4800" dirty="0">
                <a:cs typeface="(AH) Manal Black" pitchFamily="2" charset="-78"/>
              </a:rPr>
              <a:t>جابة</a:t>
            </a:r>
            <a:r>
              <a:rPr sz="4800" dirty="0">
                <a:cs typeface="(AH) Manal Black" pitchFamily="2" charset="-78"/>
              </a:rPr>
              <a:t>؟</a:t>
            </a:r>
          </a:p>
        </p:txBody>
      </p:sp>
      <p:pic>
        <p:nvPicPr>
          <p:cNvPr id="124" name="5BEC896E-BE87-4B4F-A5A9-96E7DD6017BD-L0-001.png" descr="5BEC896E-BE87-4B4F-A5A9-96E7DD6017BD-L0-001.png">
            <a:hlinkClick r:id="rId5"/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563924" y="6173255"/>
            <a:ext cx="494345" cy="494346"/>
          </a:xfrm>
          <a:prstGeom prst="rect">
            <a:avLst/>
          </a:prstGeom>
          <a:ln w="12700">
            <a:miter lim="400000"/>
          </a:ln>
        </p:spPr>
      </p:pic>
      <p:pic>
        <p:nvPicPr>
          <p:cNvPr id="125" name="EFC59C28-2DBE-479F-A447-D5D65949E2D4-L0-001.ico" descr="EFC59C28-2DBE-479F-A447-D5D65949E2D4-L0-001.ico">
            <a:hlinkClick r:id="rId7"/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964290" y="6128062"/>
            <a:ext cx="508223" cy="508224"/>
          </a:xfrm>
          <a:prstGeom prst="rect">
            <a:avLst/>
          </a:prstGeom>
          <a:ln w="12700">
            <a:miter lim="400000"/>
          </a:ln>
        </p:spPr>
      </p:pic>
      <p:pic>
        <p:nvPicPr>
          <p:cNvPr id="126" name="3E6E7461-514D-4A8C-8224-EFC1C88F1645-L0-001.png" descr="3E6E7461-514D-4A8C-8224-EFC1C88F1645-L0-001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589463" y="2212701"/>
            <a:ext cx="1339411" cy="1339412"/>
          </a:xfrm>
          <a:prstGeom prst="rect">
            <a:avLst/>
          </a:prstGeom>
          <a:ln w="12700">
            <a:miter lim="400000"/>
          </a:ln>
        </p:spPr>
      </p:pic>
      <p:sp>
        <p:nvSpPr>
          <p:cNvPr id="128" name="التقويم الختامي"/>
          <p:cNvSpPr txBox="1"/>
          <p:nvPr/>
        </p:nvSpPr>
        <p:spPr>
          <a:xfrm>
            <a:off x="2619961" y="583995"/>
            <a:ext cx="3752285" cy="67800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35719" tIns="35719" rIns="35719" bIns="35719" anchor="ctr">
            <a:spAutoFit/>
          </a:bodyPr>
          <a:lstStyle>
            <a:lvl1pPr>
              <a:defRPr sz="5600">
                <a:solidFill>
                  <a:srgbClr val="FFFFFF"/>
                </a:solidFill>
              </a:defRPr>
            </a:lvl1pPr>
          </a:lstStyle>
          <a:p>
            <a:r>
              <a:rPr sz="3937"/>
              <a:t>التقويم الختامي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4D75977D-E8C6-46DD-9952-3C5EAB92A89A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l="75398" r="3322" b="74710"/>
          <a:stretch/>
        </p:blipFill>
        <p:spPr>
          <a:xfrm>
            <a:off x="10276005" y="141145"/>
            <a:ext cx="1677513" cy="1120857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FFAAAE4F-738F-43D6-89A0-BC3D0FA0E543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44701">
            <a:off x="3160206" y="-112804"/>
            <a:ext cx="2998229" cy="1479944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AC623704-83F2-4ED8-9E5E-EE30701928BC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670" r="59421" b="40219"/>
          <a:stretch/>
        </p:blipFill>
        <p:spPr>
          <a:xfrm>
            <a:off x="0" y="148496"/>
            <a:ext cx="3236761" cy="1719943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BDE2C446-2C87-4E67-AA2F-A9EBEF8E78C1}"/>
              </a:ext>
            </a:extLst>
          </p:cNvPr>
          <p:cNvSpPr txBox="1"/>
          <p:nvPr/>
        </p:nvSpPr>
        <p:spPr>
          <a:xfrm>
            <a:off x="437913" y="592968"/>
            <a:ext cx="383986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r-AE" sz="4800" dirty="0">
                <a:cs typeface="(AH) Manal Black" pitchFamily="2" charset="-78"/>
              </a:rPr>
              <a:t>بطاقة خروج</a:t>
            </a:r>
            <a:endParaRPr lang="en-US" sz="4800" dirty="0">
              <a:cs typeface="(AH) Manal Black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9FAEF465-A386-433A-9C1E-C37F36E92D06}"/>
              </a:ext>
            </a:extLst>
          </p:cNvPr>
          <p:cNvGrpSpPr/>
          <p:nvPr/>
        </p:nvGrpSpPr>
        <p:grpSpPr>
          <a:xfrm>
            <a:off x="0" y="-39333"/>
            <a:ext cx="12192000" cy="6858000"/>
            <a:chOff x="0" y="-39333"/>
            <a:chExt cx="12192000" cy="6858000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CAA305B4-3EBA-4D49-91D0-E169D7FAB37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6692" t="23278" b="7672"/>
            <a:stretch/>
          </p:blipFill>
          <p:spPr>
            <a:xfrm>
              <a:off x="0" y="-39333"/>
              <a:ext cx="12192000" cy="6858000"/>
            </a:xfrm>
            <a:prstGeom prst="rect">
              <a:avLst/>
            </a:prstGeom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1A757FE3-F405-4E8F-B267-6C3390D2B6F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75398" r="3322" b="74710"/>
            <a:stretch/>
          </p:blipFill>
          <p:spPr>
            <a:xfrm>
              <a:off x="10276005" y="141145"/>
              <a:ext cx="1677513" cy="1120857"/>
            </a:xfrm>
            <a:prstGeom prst="rect">
              <a:avLst/>
            </a:prstGeom>
          </p:spPr>
        </p:pic>
      </p:grpSp>
      <p:pic>
        <p:nvPicPr>
          <p:cNvPr id="130" name="424D632D-7332-4306-9476-A97F8D608038-L0-001.gif" descr="424D632D-7332-4306-9476-A97F8D608038-L0-001.gif"/>
          <p:cNvPicPr>
            <a:picLocks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95600" y="556419"/>
            <a:ext cx="6400800" cy="5309809"/>
          </a:xfrm>
          <a:prstGeom prst="rect">
            <a:avLst/>
          </a:prstGeom>
          <a:ln w="12700">
            <a:miter lim="400000"/>
          </a:ln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ACD71D5-0DCB-4CE6-9BD0-FEF2B0FFFC1C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5076" t="3479" r="67592" b="2989"/>
          <a:stretch/>
        </p:blipFill>
        <p:spPr>
          <a:xfrm>
            <a:off x="1414785" y="3389667"/>
            <a:ext cx="1480815" cy="264525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/>
    </mc:Choice>
    <mc:Fallback xmlns="">
      <p:transition spd="slow" advClick="0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B44310AD-1DA0-46ED-A91E-C36A2D13483B}"/>
              </a:ext>
            </a:extLst>
          </p:cNvPr>
          <p:cNvGrpSpPr/>
          <p:nvPr/>
        </p:nvGrpSpPr>
        <p:grpSpPr>
          <a:xfrm>
            <a:off x="0" y="-39333"/>
            <a:ext cx="12192000" cy="6858000"/>
            <a:chOff x="0" y="-39333"/>
            <a:chExt cx="12192000" cy="6858000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2C31E844-EBE0-4B99-B9C7-BE49945D0DE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6692" t="23278" b="7672"/>
            <a:stretch/>
          </p:blipFill>
          <p:spPr>
            <a:xfrm>
              <a:off x="0" y="-39333"/>
              <a:ext cx="12192000" cy="6858000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B9053E9A-3A4E-4046-B28A-19DE40031A1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75398" r="3322" b="74710"/>
            <a:stretch/>
          </p:blipFill>
          <p:spPr>
            <a:xfrm>
              <a:off x="10276005" y="141145"/>
              <a:ext cx="1677513" cy="1120857"/>
            </a:xfrm>
            <a:prstGeom prst="rect">
              <a:avLst/>
            </a:prstGeom>
          </p:spPr>
        </p:pic>
      </p:grpSp>
      <p:pic>
        <p:nvPicPr>
          <p:cNvPr id="132" name="91B05CF3-5553-4D11-8D58-D85D19CFE7FB-L0-001.jpeg" descr="91B05CF3-5553-4D11-8D58-D85D19CFE7FB-L0-001.jpeg"/>
          <p:cNvPicPr>
            <a:picLocks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98956" y="-4524"/>
            <a:ext cx="9194087" cy="6862524"/>
          </a:xfrm>
          <a:prstGeom prst="rect">
            <a:avLst/>
          </a:prstGeom>
          <a:ln w="12700">
            <a:miter lim="400000"/>
          </a:ln>
        </p:spPr>
      </p:pic>
      <p:sp>
        <p:nvSpPr>
          <p:cNvPr id="133" name="اكتبي السؤال هنا"/>
          <p:cNvSpPr/>
          <p:nvPr/>
        </p:nvSpPr>
        <p:spPr>
          <a:xfrm>
            <a:off x="3956650" y="1555334"/>
            <a:ext cx="4278698" cy="3167522"/>
          </a:xfrm>
          <a:prstGeom prst="roundRect">
            <a:avLst>
              <a:gd name="adj" fmla="val 6303"/>
            </a:avLst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35719" tIns="35719" rIns="35719" bIns="35719" anchor="ctr"/>
          <a:lstStyle>
            <a:lvl1pPr>
              <a:defRPr sz="5300"/>
            </a:lvl1pPr>
          </a:lstStyle>
          <a:p>
            <a:r>
              <a:rPr lang="ar-OM" sz="3726" dirty="0"/>
              <a:t>كيف احترم معلمتي؟--------------------------</a:t>
            </a:r>
            <a:endParaRPr sz="3726" dirty="0"/>
          </a:p>
        </p:txBody>
      </p:sp>
      <p:pic>
        <p:nvPicPr>
          <p:cNvPr id="134" name="تصفيق.m4a" descr="تصفيق.m4a"/>
          <p:cNvPicPr>
            <a:picLocks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8851577" y="5216649"/>
            <a:ext cx="401837" cy="401837"/>
          </a:xfrm>
          <a:prstGeom prst="rect">
            <a:avLst/>
          </a:prstGeom>
          <a:ln w="12700">
            <a:miter lim="400000"/>
          </a:ln>
        </p:spPr>
      </p:pic>
      <p:pic>
        <p:nvPicPr>
          <p:cNvPr id="135" name="177A9168-D4D5-4189-912E-DEBE4593E1F6-L0-001.gif" descr="177A9168-D4D5-4189-912E-DEBE4593E1F6-L0-001.gif"/>
          <p:cNvPicPr>
            <a:picLocks/>
          </p:cNvPicPr>
          <p:nvPr/>
        </p:nvPicPr>
        <p:blipFill>
          <a:blip r:embed="rId9"/>
          <a:stretch>
            <a:fillRect/>
          </a:stretch>
        </p:blipFill>
        <p:spPr>
          <a:xfrm>
            <a:off x="8710162" y="1924823"/>
            <a:ext cx="1781431" cy="1781431"/>
          </a:xfrm>
          <a:prstGeom prst="rect">
            <a:avLst/>
          </a:prstGeom>
          <a:ln w="12700">
            <a:miter lim="400000"/>
          </a:ln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32B0654-E581-45B0-8136-82FE73AB2892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l="5076" t="3479" r="67592" b="2989"/>
          <a:stretch/>
        </p:blipFill>
        <p:spPr>
          <a:xfrm>
            <a:off x="574711" y="2903413"/>
            <a:ext cx="898862" cy="160568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:circle/>
      </p:transition>
    </mc:Choice>
    <mc:Fallback xmlns:a14="http://schemas.microsoft.com/office/drawing/2010/main" xmlns:m="http://schemas.openxmlformats.org/officeDocument/2006/math" xmlns="">
      <p:transition spd="fast">
        <p:fade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85" fill="hold"/>
                                        <p:tgtEl>
                                          <p:spTgt spid="13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7" fill="hold" display="0">
                  <p:stCondLst>
                    <p:cond delay="indefinite"/>
                  </p:stCondLst>
                </p:cTn>
                <p:tgtEl>
                  <p:spTgt spid="134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صورة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5"/>
            <a:ext cx="11475075" cy="6986788"/>
          </a:xfrm>
          <a:prstGeom prst="rect">
            <a:avLst/>
          </a:prstGeom>
        </p:spPr>
      </p:pic>
      <p:sp>
        <p:nvSpPr>
          <p:cNvPr id="2" name="مربع نص 1"/>
          <p:cNvSpPr txBox="1"/>
          <p:nvPr/>
        </p:nvSpPr>
        <p:spPr>
          <a:xfrm>
            <a:off x="4349261" y="3962399"/>
            <a:ext cx="5084681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endParaRPr lang="ar-OM" sz="5400" dirty="0">
              <a:solidFill>
                <a:srgbClr val="0070C0"/>
              </a:solidFill>
            </a:endParaRPr>
          </a:p>
        </p:txBody>
      </p:sp>
      <p:pic>
        <p:nvPicPr>
          <p:cNvPr id="5" name="صورة 4">
            <a:extLst>
              <a:ext uri="{FF2B5EF4-FFF2-40B4-BE49-F238E27FC236}">
                <a16:creationId xmlns:a16="http://schemas.microsoft.com/office/drawing/2014/main" id="{EAACB68A-7BAD-46DA-9B1B-237F3315DAC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56732" y="4170452"/>
            <a:ext cx="6572250" cy="3324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91956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close up of a bench&#10;&#10;Description automatically generated">
            <a:extLst>
              <a:ext uri="{FF2B5EF4-FFF2-40B4-BE49-F238E27FC236}">
                <a16:creationId xmlns:a16="http://schemas.microsoft.com/office/drawing/2014/main" id="{41CE92E6-2276-49A5-892E-5E1ED6C92EB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707821" y="-2707822"/>
            <a:ext cx="6776357" cy="12192000"/>
          </a:xfrm>
          <a:prstGeom prst="rect">
            <a:avLst/>
          </a:prstGeom>
        </p:spPr>
      </p:pic>
      <p:sp>
        <p:nvSpPr>
          <p:cNvPr id="5" name="AutoShape 4" descr="صور حناء العيد - ليدي بيرد">
            <a:extLst>
              <a:ext uri="{FF2B5EF4-FFF2-40B4-BE49-F238E27FC236}">
                <a16:creationId xmlns:a16="http://schemas.microsoft.com/office/drawing/2014/main" id="{77479045-02FF-467B-8AFA-A5E08D51EC69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9" name="Picture 8" descr="A picture containing drawing&#10;&#10;Description automatically generated">
            <a:extLst>
              <a:ext uri="{FF2B5EF4-FFF2-40B4-BE49-F238E27FC236}">
                <a16:creationId xmlns:a16="http://schemas.microsoft.com/office/drawing/2014/main" id="{CED23EAD-F3DA-4888-ACCD-0137B832553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906" b="92453" l="1779" r="94306">
                        <a14:foregroundMark x1="3025" y1="78774" x2="3025" y2="78774"/>
                        <a14:foregroundMark x1="2491" y1="77830" x2="6406" y2="73585"/>
                        <a14:foregroundMark x1="39146" y1="87736" x2="39146" y2="75943"/>
                        <a14:foregroundMark x1="46441" y1="85377" x2="44662" y2="77830"/>
                        <a14:foregroundMark x1="51246" y1="88679" x2="53559" y2="79717"/>
                        <a14:foregroundMark x1="58719" y1="91509" x2="57829" y2="82075"/>
                        <a14:foregroundMark x1="4448" y1="58962" x2="8007" y2="58019"/>
                        <a14:foregroundMark x1="8007" y1="47642" x2="5338" y2="40094"/>
                        <a14:foregroundMark x1="13879" y1="44340" x2="12456" y2="34434"/>
                        <a14:foregroundMark x1="18149" y1="41981" x2="21174" y2="38679"/>
                        <a14:foregroundMark x1="35943" y1="37736" x2="39502" y2="42925"/>
                        <a14:foregroundMark x1="82562" y1="53774" x2="86121" y2="41509"/>
                        <a14:foregroundMark x1="90214" y1="56132" x2="93950" y2="47170"/>
                        <a14:foregroundMark x1="90214" y1="66038" x2="94128" y2="70283"/>
                        <a14:foregroundMark x1="91637" y1="82547" x2="94306" y2="92453"/>
                        <a14:foregroundMark x1="65658" y1="52358" x2="62278" y2="5471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217" y="66292"/>
            <a:ext cx="5161224" cy="161899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CF57391-B0E8-4DA0-BC49-1E6747077B8E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53906" y="981844"/>
            <a:ext cx="7181710" cy="556003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7324262-A0C6-4BA8-ACA2-5ED89A013F8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214090" y="1685282"/>
            <a:ext cx="3477698" cy="4639444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4726DA2B-2F2B-4A6B-892A-0E95E7F4F826}"/>
              </a:ext>
            </a:extLst>
          </p:cNvPr>
          <p:cNvSpPr/>
          <p:nvPr/>
        </p:nvSpPr>
        <p:spPr>
          <a:xfrm>
            <a:off x="5852676" y="3423121"/>
            <a:ext cx="4157855" cy="479668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OM" sz="6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إ</a:t>
            </a:r>
            <a:r>
              <a:rPr kumimoji="0" lang="ar-AE" sz="6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لى اللقاء </a:t>
            </a:r>
            <a:r>
              <a:rPr kumimoji="0" lang="ar-OM" sz="6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عباقرتي</a:t>
            </a:r>
            <a:r>
              <a:rPr kumimoji="0" lang="ar-AE" sz="6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18961984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A477EB73-B987-4DB6-80F6-D6FA542EA2A4}"/>
              </a:ext>
            </a:extLst>
          </p:cNvPr>
          <p:cNvGrpSpPr/>
          <p:nvPr/>
        </p:nvGrpSpPr>
        <p:grpSpPr>
          <a:xfrm>
            <a:off x="0" y="-267286"/>
            <a:ext cx="12192000" cy="6858000"/>
            <a:chOff x="0" y="-267286"/>
            <a:chExt cx="12192000" cy="6858000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2E15D187-55A1-43B0-845C-5754B89B497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6692" t="23278" b="7672"/>
            <a:stretch/>
          </p:blipFill>
          <p:spPr>
            <a:xfrm>
              <a:off x="0" y="-267286"/>
              <a:ext cx="12192000" cy="6858000"/>
            </a:xfrm>
            <a:prstGeom prst="rect">
              <a:avLst/>
            </a:prstGeom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DEA024EF-D169-4AF3-8BA9-B5258BC7350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75398" r="3322" b="74710"/>
            <a:stretch/>
          </p:blipFill>
          <p:spPr>
            <a:xfrm>
              <a:off x="46299" y="0"/>
              <a:ext cx="1844769" cy="1232612"/>
            </a:xfrm>
            <a:prstGeom prst="rect">
              <a:avLst/>
            </a:prstGeom>
          </p:spPr>
        </p:pic>
      </p:grpSp>
      <p:pic>
        <p:nvPicPr>
          <p:cNvPr id="4" name="VID-20201119-WA0039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51263" y="130629"/>
            <a:ext cx="11222182" cy="574542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>
            <a:extLst>
              <a:ext uri="{FF2B5EF4-FFF2-40B4-BE49-F238E27FC236}">
                <a16:creationId xmlns:a16="http://schemas.microsoft.com/office/drawing/2014/main" id="{265B9A37-E445-499A-AD6E-6880DB156C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نقطة - أنشودة قوانين الدرس 📚">
            <a:hlinkClick r:id="" action="ppaction://media"/>
            <a:extLst>
              <a:ext uri="{FF2B5EF4-FFF2-40B4-BE49-F238E27FC236}">
                <a16:creationId xmlns:a16="http://schemas.microsoft.com/office/drawing/2014/main" id="{C82A6137-C491-41F4-9286-3202BB379A54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95943" y="248194"/>
            <a:ext cx="10842171" cy="5715631"/>
          </a:xfrm>
        </p:spPr>
      </p:pic>
    </p:spTree>
    <p:extLst>
      <p:ext uri="{BB962C8B-B14F-4D97-AF65-F5344CB8AC3E}">
        <p14:creationId xmlns:p14="http://schemas.microsoft.com/office/powerpoint/2010/main" val="5394908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04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3F8378FD-6D24-49C5-A6FC-4C7F58AB390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692" t="23278" b="7672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مربع نص 1">
            <a:extLst>
              <a:ext uri="{FF2B5EF4-FFF2-40B4-BE49-F238E27FC236}">
                <a16:creationId xmlns:a16="http://schemas.microsoft.com/office/drawing/2014/main" id="{0D7CC42F-F697-416E-ADB0-92209993CF2D}"/>
              </a:ext>
            </a:extLst>
          </p:cNvPr>
          <p:cNvSpPr txBox="1"/>
          <p:nvPr/>
        </p:nvSpPr>
        <p:spPr>
          <a:xfrm>
            <a:off x="1101725" y="687386"/>
            <a:ext cx="4994275" cy="8302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4572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ar-AE" sz="48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/>
                <a:cs typeface="(AH) Manal Black" pitchFamily="2" charset="-78"/>
              </a:rPr>
              <a:t>كشف الحضور والغياب</a:t>
            </a:r>
            <a:endParaRPr lang="en-US" sz="4800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/>
              <a:cs typeface="(AH) Manal Black" pitchFamily="2" charset="-78"/>
            </a:endParaRPr>
          </a:p>
        </p:txBody>
      </p:sp>
      <p:pic>
        <p:nvPicPr>
          <p:cNvPr id="7172" name="Picture 6">
            <a:extLst>
              <a:ext uri="{FF2B5EF4-FFF2-40B4-BE49-F238E27FC236}">
                <a16:creationId xmlns:a16="http://schemas.microsoft.com/office/drawing/2014/main" id="{F8D14F98-24B3-474A-B302-F501035B348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85164" y="163513"/>
            <a:ext cx="3657600" cy="3014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3" name="TextBox 7">
            <a:extLst>
              <a:ext uri="{FF2B5EF4-FFF2-40B4-BE49-F238E27FC236}">
                <a16:creationId xmlns:a16="http://schemas.microsoft.com/office/drawing/2014/main" id="{1D177CE9-0A64-4C0C-A52F-A03E156CF6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40287" y="3178175"/>
            <a:ext cx="4689475" cy="1322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ar-AE" altLang="en-US" sz="4000" dirty="0">
                <a:solidFill>
                  <a:srgbClr val="FF0000"/>
                </a:solidFill>
                <a:cs typeface="(AH) Manal Black" pitchFamily="2" charset="-78"/>
              </a:rPr>
              <a:t>أتميز بحضوري الـمبكر                    و مشاركتي الفعالة فـي الحصة </a:t>
            </a:r>
            <a:endParaRPr lang="en-US" altLang="en-US" sz="4000" dirty="0">
              <a:solidFill>
                <a:srgbClr val="FF0000"/>
              </a:solidFill>
              <a:cs typeface="(AH) Manal Black" pitchFamily="2" charset="-78"/>
            </a:endParaRPr>
          </a:p>
        </p:txBody>
      </p:sp>
      <p:pic>
        <p:nvPicPr>
          <p:cNvPr id="7174" name="Picture 2" descr="دفتر الحضور اليومي ( 7نماذج) – موقع مدرستي">
            <a:extLst>
              <a:ext uri="{FF2B5EF4-FFF2-40B4-BE49-F238E27FC236}">
                <a16:creationId xmlns:a16="http://schemas.microsoft.com/office/drawing/2014/main" id="{97B5C54C-3459-4A6B-98C1-EF7A70BB74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9700" y="1517649"/>
            <a:ext cx="3270250" cy="4611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E6B7909-7ED8-4C44-B894-4A84915A3C6A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704866" y="2864390"/>
            <a:ext cx="3688724" cy="386751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4212150C-5948-4CE6-9139-AA27D01B0B6A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28992D5D-52FC-4864-B35D-006A95EFE6B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6692" t="23278" b="7672"/>
            <a:stretch/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DDAA4661-8FCC-4C03-8C8A-B97FC2A17EF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75398" r="3322" b="74710"/>
            <a:stretch/>
          </p:blipFill>
          <p:spPr>
            <a:xfrm>
              <a:off x="9705703" y="154074"/>
              <a:ext cx="2233748" cy="1492514"/>
            </a:xfrm>
            <a:prstGeom prst="rect">
              <a:avLst/>
            </a:prstGeom>
          </p:spPr>
        </p:pic>
      </p:grpSp>
      <p:pic>
        <p:nvPicPr>
          <p:cNvPr id="16" name="Picture 15">
            <a:extLst>
              <a:ext uri="{FF2B5EF4-FFF2-40B4-BE49-F238E27FC236}">
                <a16:creationId xmlns:a16="http://schemas.microsoft.com/office/drawing/2014/main" id="{11A390D5-C61F-4E34-8098-441BEB598953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7432" y="256946"/>
            <a:ext cx="7857136" cy="6344107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5924C5FB-9E17-4108-8799-AC81110CF483}"/>
              </a:ext>
            </a:extLst>
          </p:cNvPr>
          <p:cNvSpPr/>
          <p:nvPr/>
        </p:nvSpPr>
        <p:spPr>
          <a:xfrm>
            <a:off x="1981746" y="2415962"/>
            <a:ext cx="7363230" cy="37856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r" defTabSz="457200" rtl="1"/>
            <a:r>
              <a:rPr lang="ar-AE" sz="4000" b="1" dirty="0">
                <a:ln/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r>
              <a:rPr lang="ar-EG" sz="4000" b="1" dirty="0">
                <a:ln/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الْكِتاب</a:t>
            </a:r>
            <a:r>
              <a:rPr lang="en-US" sz="4000" b="1" dirty="0">
                <a:ln/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ar-AE" sz="4000" b="1" dirty="0">
                <a:ln/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المدرسي</a:t>
            </a:r>
            <a:r>
              <a:rPr lang="ar-EG" sz="4000" b="1" dirty="0">
                <a:ln/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ar-AE" sz="4000" b="1" dirty="0">
                <a:ln/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pPr algn="r" defTabSz="457200" rtl="1"/>
            <a:r>
              <a:rPr lang="ar-EG" sz="4000" b="1" dirty="0">
                <a:ln/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قَلْمُ رَصاص</a:t>
            </a:r>
            <a:r>
              <a:rPr lang="ar-AE" sz="4000" b="1" dirty="0">
                <a:ln/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 و ممحاة.</a:t>
            </a:r>
          </a:p>
          <a:p>
            <a:pPr algn="r" defTabSz="457200" rtl="1"/>
            <a:r>
              <a:rPr lang="ar-AE" sz="4000" b="1" dirty="0">
                <a:ln/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ألعاب و منصات تعليمية.</a:t>
            </a:r>
            <a:endParaRPr lang="ar-EG" sz="4000" b="1" dirty="0">
              <a:ln/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r" defTabSz="457200" rtl="1"/>
            <a:endParaRPr lang="ar-AE" sz="4000" b="1" dirty="0">
              <a:ln/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914400" indent="-914400" algn="r" defTabSz="457200" rtl="1">
              <a:buFont typeface="+mj-lt"/>
              <a:buAutoNum type="arabicPeriod"/>
            </a:pPr>
            <a:endParaRPr lang="ar-EG" sz="4000" b="1" dirty="0">
              <a:ln/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914400" indent="-914400" algn="r" defTabSz="457200" rtl="1">
              <a:buFont typeface="+mj-lt"/>
              <a:buAutoNum type="arabicPeriod"/>
            </a:pPr>
            <a:endParaRPr lang="ar-EG" sz="4000" b="1" dirty="0">
              <a:ln/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B2B0374-87E4-4EA2-86E4-39920CB766A0}"/>
              </a:ext>
            </a:extLst>
          </p:cNvPr>
          <p:cNvSpPr txBox="1"/>
          <p:nvPr/>
        </p:nvSpPr>
        <p:spPr>
          <a:xfrm>
            <a:off x="2562054" y="2936338"/>
            <a:ext cx="383986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r-AE" sz="3200" dirty="0">
                <a:cs typeface="(AH) Manal Black" pitchFamily="2" charset="-78"/>
              </a:rPr>
              <a:t>أدوات التعلم عن بعد</a:t>
            </a:r>
            <a:endParaRPr lang="en-US" sz="3200" dirty="0">
              <a:cs typeface="(AH) Manal Black" pitchFamily="2" charset="-78"/>
            </a:endParaRP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EC61A965-423E-4619-9342-C5F5F9C5DC09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035" y="3579896"/>
            <a:ext cx="3794794" cy="379479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026DF056-1C67-47C7-A8BD-B3908FD2E176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5179" t="9771" r="1964" b="83933"/>
          <a:stretch/>
        </p:blipFill>
        <p:spPr>
          <a:xfrm>
            <a:off x="5349851" y="4557638"/>
            <a:ext cx="3125951" cy="732819"/>
          </a:xfrm>
          <a:prstGeom prst="rect">
            <a:avLst/>
          </a:prstGeom>
        </p:spPr>
      </p:pic>
      <p:pic>
        <p:nvPicPr>
          <p:cNvPr id="5" name="صورة 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419"/>
            <a:ext cx="2562054" cy="28267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967471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6FD8FAB-14E0-4ED2-86B6-791A21C3194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03" t="4029" r="3292" b="14137"/>
          <a:stretch/>
        </p:blipFill>
        <p:spPr>
          <a:xfrm>
            <a:off x="152459" y="0"/>
            <a:ext cx="12039541" cy="6857999"/>
          </a:xfrm>
          <a:prstGeom prst="rect">
            <a:avLst/>
          </a:prstGeom>
        </p:spPr>
      </p:pic>
      <p:sp>
        <p:nvSpPr>
          <p:cNvPr id="4" name="مستطيل 3"/>
          <p:cNvSpPr/>
          <p:nvPr/>
        </p:nvSpPr>
        <p:spPr>
          <a:xfrm>
            <a:off x="9386047" y="1928838"/>
            <a:ext cx="26428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AE" sz="40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rPr>
              <a:t>سأتعلم اليوم :</a:t>
            </a:r>
            <a:endParaRPr kumimoji="0" lang="ar-OM" sz="40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</a:endParaRPr>
          </a:p>
        </p:txBody>
      </p:sp>
      <p:sp>
        <p:nvSpPr>
          <p:cNvPr id="5" name="مستطيل 4">
            <a:extLst>
              <a:ext uri="{FF2B5EF4-FFF2-40B4-BE49-F238E27FC236}">
                <a16:creationId xmlns:a16="http://schemas.microsoft.com/office/drawing/2014/main" id="{FF963871-1594-481D-91AF-5FDE984E7915}"/>
              </a:ext>
            </a:extLst>
          </p:cNvPr>
          <p:cNvSpPr/>
          <p:nvPr/>
        </p:nvSpPr>
        <p:spPr>
          <a:xfrm>
            <a:off x="2251881" y="2770496"/>
            <a:ext cx="9157647" cy="219387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OM" sz="4400" b="1" i="1" dirty="0"/>
              <a:t>كيف احترم معلمتي؟</a:t>
            </a:r>
            <a:endParaRPr lang="en-US" sz="4400" b="1" i="1" dirty="0"/>
          </a:p>
        </p:txBody>
      </p:sp>
    </p:spTree>
    <p:extLst>
      <p:ext uri="{BB962C8B-B14F-4D97-AF65-F5344CB8AC3E}">
        <p14:creationId xmlns:p14="http://schemas.microsoft.com/office/powerpoint/2010/main" val="3912227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8D49325D-FCF0-47DE-8A66-D46A8F333E8B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328AF494-967C-4FC9-B5C4-1B9D6EDD504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6692" t="23279" b="18194"/>
            <a:stretch/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23DE6CE2-7D23-4A71-8C2D-DE8D6A8BC90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75398" r="3322" b="74710"/>
            <a:stretch/>
          </p:blipFill>
          <p:spPr>
            <a:xfrm>
              <a:off x="190305" y="0"/>
              <a:ext cx="1110342" cy="726334"/>
            </a:xfrm>
            <a:prstGeom prst="rect">
              <a:avLst/>
            </a:prstGeom>
          </p:spPr>
        </p:pic>
      </p:grpSp>
      <p:pic>
        <p:nvPicPr>
          <p:cNvPr id="3" name="Picture 2">
            <a:extLst>
              <a:ext uri="{FF2B5EF4-FFF2-40B4-BE49-F238E27FC236}">
                <a16:creationId xmlns:a16="http://schemas.microsoft.com/office/drawing/2014/main" id="{2CE1F614-1FDB-4C7D-8D96-BCAABA77E95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8788" y="182880"/>
            <a:ext cx="12659932" cy="649223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79DD631-8D5D-46CF-A854-4873CEA4E270}"/>
              </a:ext>
            </a:extLst>
          </p:cNvPr>
          <p:cNvSpPr txBox="1"/>
          <p:nvPr/>
        </p:nvSpPr>
        <p:spPr>
          <a:xfrm rot="419700">
            <a:off x="10350847" y="1994617"/>
            <a:ext cx="139601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r-OM" sz="3200" dirty="0">
                <a:solidFill>
                  <a:schemeClr val="accent1">
                    <a:lumMod val="75000"/>
                  </a:schemeClr>
                </a:solidFill>
                <a:cs typeface="(AH) Manal Black" pitchFamily="2" charset="-78"/>
              </a:rPr>
              <a:t>التعلم القبلي</a:t>
            </a:r>
            <a:endParaRPr lang="en-US" sz="3200" dirty="0">
              <a:solidFill>
                <a:schemeClr val="accent1">
                  <a:lumMod val="75000"/>
                </a:schemeClr>
              </a:solidFill>
              <a:cs typeface="(AH) Manal Black" pitchFamily="2" charset="-78"/>
            </a:endParaRPr>
          </a:p>
        </p:txBody>
      </p:sp>
      <p:sp>
        <p:nvSpPr>
          <p:cNvPr id="2" name="فقاعة التفكير: على شكل سحابة 1">
            <a:extLst>
              <a:ext uri="{FF2B5EF4-FFF2-40B4-BE49-F238E27FC236}">
                <a16:creationId xmlns:a16="http://schemas.microsoft.com/office/drawing/2014/main" id="{2A6DDFD5-8A2E-449A-A341-FC301EFD810E}"/>
              </a:ext>
            </a:extLst>
          </p:cNvPr>
          <p:cNvSpPr/>
          <p:nvPr/>
        </p:nvSpPr>
        <p:spPr>
          <a:xfrm>
            <a:off x="1881051" y="2155370"/>
            <a:ext cx="6897190" cy="3487783"/>
          </a:xfrm>
          <a:prstGeom prst="cloudCallou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OM" sz="5400" dirty="0">
                <a:solidFill>
                  <a:schemeClr val="tx1"/>
                </a:solidFill>
              </a:rPr>
              <a:t>من مرضعة النبي صلى الله عليه وسلم؟</a:t>
            </a:r>
            <a:endParaRPr lang="en-US" sz="5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967794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28992D5D-52FC-4864-B35D-006A95EFE6B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692" t="23278" b="7672"/>
          <a:stretch/>
        </p:blipFill>
        <p:spPr>
          <a:xfrm>
            <a:off x="19581" y="0"/>
            <a:ext cx="12192000" cy="685800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E37A23B6-EE06-4EB0-A7DA-C69280ABE607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75398" r="3322" b="74710"/>
          <a:stretch/>
        </p:blipFill>
        <p:spPr>
          <a:xfrm>
            <a:off x="9705703" y="154074"/>
            <a:ext cx="2233748" cy="1492514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0C1E3583-6218-4CCC-B004-0883DFFD59A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535578"/>
            <a:ext cx="5234952" cy="6069714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A76FB27F-FF64-4FEC-805A-5CE20E2A32AB}"/>
              </a:ext>
            </a:extLst>
          </p:cNvPr>
          <p:cNvSpPr txBox="1"/>
          <p:nvPr/>
        </p:nvSpPr>
        <p:spPr>
          <a:xfrm>
            <a:off x="9042746" y="2271254"/>
            <a:ext cx="250806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r-AE" sz="4400" b="1" dirty="0">
                <a:cs typeface="(AH) Manal Black" pitchFamily="2" charset="-78"/>
              </a:rPr>
              <a:t>عنوان الدرس</a:t>
            </a: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1386F451-39E6-42B2-85C5-32288678B674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278" r="53083"/>
          <a:stretch/>
        </p:blipFill>
        <p:spPr>
          <a:xfrm>
            <a:off x="8240325" y="1673092"/>
            <a:ext cx="3424174" cy="2579201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DFFC8389-B217-45E0-A6C2-28300A198C3A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793"/>
          <a:stretch/>
        </p:blipFill>
        <p:spPr>
          <a:xfrm>
            <a:off x="4037772" y="2227939"/>
            <a:ext cx="4575687" cy="3353133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682EAF8E-5008-4C6F-843B-153C851F3380}"/>
              </a:ext>
            </a:extLst>
          </p:cNvPr>
          <p:cNvSpPr txBox="1"/>
          <p:nvPr/>
        </p:nvSpPr>
        <p:spPr>
          <a:xfrm>
            <a:off x="3646394" y="3656407"/>
            <a:ext cx="507687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ar-AE" sz="9600" b="1" dirty="0">
              <a:solidFill>
                <a:schemeClr val="accent1">
                  <a:lumMod val="75000"/>
                </a:schemeClr>
              </a:solidFill>
              <a:cs typeface="(AH) Manal Black" pitchFamily="2" charset="-78"/>
            </a:endParaRP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79186511-4F36-4112-BD2F-A21F7CFD9B7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2783" y="3429000"/>
            <a:ext cx="3544513" cy="3544513"/>
          </a:xfrm>
          <a:prstGeom prst="rect">
            <a:avLst/>
          </a:prstGeom>
        </p:spPr>
      </p:pic>
      <p:pic>
        <p:nvPicPr>
          <p:cNvPr id="3" name="صورة 2">
            <a:extLst>
              <a:ext uri="{FF2B5EF4-FFF2-40B4-BE49-F238E27FC236}">
                <a16:creationId xmlns:a16="http://schemas.microsoft.com/office/drawing/2014/main" id="{05AE1DF5-3C01-45DA-9C76-DB7F44581F0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840479" y="3201592"/>
            <a:ext cx="5503545" cy="2258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351533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30956AE5-E8FB-4E4D-BDC7-270524E72DA4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28992D5D-52FC-4864-B35D-006A95EFE6B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6692" t="23278" b="7672"/>
            <a:stretch/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E37A23B6-EE06-4EB0-A7DA-C69280ABE60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75398" r="3322" b="74710"/>
            <a:stretch/>
          </p:blipFill>
          <p:spPr>
            <a:xfrm>
              <a:off x="9705703" y="154074"/>
              <a:ext cx="2233748" cy="1492514"/>
            </a:xfrm>
            <a:prstGeom prst="rect">
              <a:avLst/>
            </a:prstGeom>
          </p:spPr>
        </p:pic>
      </p:grpSp>
      <p:pic>
        <p:nvPicPr>
          <p:cNvPr id="7" name="Picture 6">
            <a:extLst>
              <a:ext uri="{FF2B5EF4-FFF2-40B4-BE49-F238E27FC236}">
                <a16:creationId xmlns:a16="http://schemas.microsoft.com/office/drawing/2014/main" id="{A91EFA9C-FA8B-43A6-97EB-79338722B9B8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403"/>
          <a:stretch/>
        </p:blipFill>
        <p:spPr>
          <a:xfrm>
            <a:off x="639472" y="2208326"/>
            <a:ext cx="11184206" cy="357906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9A4813A0-58CE-4A0B-B227-453F04080740}"/>
              </a:ext>
            </a:extLst>
          </p:cNvPr>
          <p:cNvSpPr txBox="1"/>
          <p:nvPr/>
        </p:nvSpPr>
        <p:spPr>
          <a:xfrm>
            <a:off x="8860665" y="2395470"/>
            <a:ext cx="29287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r-OM" sz="4800" dirty="0">
                <a:cs typeface="(AH) Manal Black" pitchFamily="2" charset="-78"/>
              </a:rPr>
              <a:t>أحترم معلمتي</a:t>
            </a:r>
            <a:endParaRPr lang="en-US" sz="4800" dirty="0">
              <a:cs typeface="(AH) Manal Black" pitchFamily="2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AA2DCB4-1B4B-4510-9E19-4792300E3CF2}"/>
              </a:ext>
            </a:extLst>
          </p:cNvPr>
          <p:cNvSpPr txBox="1"/>
          <p:nvPr/>
        </p:nvSpPr>
        <p:spPr>
          <a:xfrm>
            <a:off x="4884279" y="3305835"/>
            <a:ext cx="26945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ar-OM" sz="4800" dirty="0">
                <a:cs typeface="(AH) Manal Black" pitchFamily="2" charset="-78"/>
              </a:rPr>
              <a:t>اقدر معلمتي</a:t>
            </a:r>
            <a:endParaRPr lang="en-US" sz="4800" dirty="0">
              <a:cs typeface="(AH) Manal Black" pitchFamily="2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1C25201-9839-423E-AA8E-98D2B2A972F0}"/>
              </a:ext>
            </a:extLst>
          </p:cNvPr>
          <p:cNvSpPr txBox="1"/>
          <p:nvPr/>
        </p:nvSpPr>
        <p:spPr>
          <a:xfrm>
            <a:off x="775047" y="2759879"/>
            <a:ext cx="26945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r-OM" sz="3200" b="1" dirty="0">
                <a:cs typeface="(AH) Manal Black" pitchFamily="2" charset="-78"/>
              </a:rPr>
              <a:t>أحب معلمتي</a:t>
            </a:r>
            <a:endParaRPr lang="en-US" sz="3200" b="1" dirty="0">
              <a:cs typeface="(AH) Manal Black" pitchFamily="2" charset="-78"/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258EA47C-2F30-4A5B-8591-8A1E0CA4DA5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44701">
            <a:off x="6343250" y="204788"/>
            <a:ext cx="2998229" cy="1479944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B3254D85-09CA-4F1C-8E15-49DD3B26C8B4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670" r="59421" b="40219"/>
          <a:stretch/>
        </p:blipFill>
        <p:spPr>
          <a:xfrm>
            <a:off x="3183044" y="466088"/>
            <a:ext cx="3236761" cy="1719943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E6780392-9509-4BC3-BB8B-269C0E9FB2DA}"/>
              </a:ext>
            </a:extLst>
          </p:cNvPr>
          <p:cNvSpPr txBox="1"/>
          <p:nvPr/>
        </p:nvSpPr>
        <p:spPr>
          <a:xfrm>
            <a:off x="4096618" y="871935"/>
            <a:ext cx="383986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r-AE" sz="4800" dirty="0">
                <a:cs typeface="(AH) Manal Black" pitchFamily="2" charset="-78"/>
              </a:rPr>
              <a:t>الأهداف</a:t>
            </a:r>
            <a:endParaRPr lang="en-US" sz="4800" dirty="0">
              <a:cs typeface="(AH) Manal Black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7196023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5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5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825</TotalTime>
  <Words>126</Words>
  <Application>Microsoft Office PowerPoint</Application>
  <PresentationFormat>شاشة عريضة</PresentationFormat>
  <Paragraphs>30</Paragraphs>
  <Slides>18</Slides>
  <Notes>1</Notes>
  <HiddenSlides>0</HiddenSlides>
  <MMClips>4</MMClips>
  <ScaleCrop>false</ScaleCrop>
  <HeadingPairs>
    <vt:vector size="6" baseType="variant">
      <vt:variant>
        <vt:lpstr>الخطوط المستخدمة</vt:lpstr>
      </vt:variant>
      <vt:variant>
        <vt:i4>4</vt:i4>
      </vt:variant>
      <vt:variant>
        <vt:lpstr>نسق</vt:lpstr>
      </vt:variant>
      <vt:variant>
        <vt:i4>2</vt:i4>
      </vt:variant>
      <vt:variant>
        <vt:lpstr>عناوين الشرائح</vt:lpstr>
      </vt:variant>
      <vt:variant>
        <vt:i4>18</vt:i4>
      </vt:variant>
    </vt:vector>
  </HeadingPairs>
  <TitlesOfParts>
    <vt:vector size="24" baseType="lpstr">
      <vt:lpstr>Arial</vt:lpstr>
      <vt:lpstr>Calibri</vt:lpstr>
      <vt:lpstr>Calibri Light</vt:lpstr>
      <vt:lpstr>Sakkal Majalla</vt:lpstr>
      <vt:lpstr>Office Theme</vt:lpstr>
      <vt:lpstr>5_Office Theme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</vt:vector>
  </TitlesOfParts>
  <Company>HP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Zaina Sultan</dc:creator>
  <cp:lastModifiedBy>hp</cp:lastModifiedBy>
  <cp:revision>92</cp:revision>
  <dcterms:created xsi:type="dcterms:W3CDTF">2020-09-24T14:35:42Z</dcterms:created>
  <dcterms:modified xsi:type="dcterms:W3CDTF">2022-01-15T13:00:06Z</dcterms:modified>
</cp:coreProperties>
</file>