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46" r:id="rId3"/>
    <p:sldId id="447" r:id="rId4"/>
    <p:sldId id="448" r:id="rId5"/>
    <p:sldId id="449" r:id="rId6"/>
    <p:sldId id="450" r:id="rId7"/>
    <p:sldId id="451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3" r:id="rId30"/>
    <p:sldId id="474" r:id="rId31"/>
    <p:sldId id="475" r:id="rId32"/>
    <p:sldId id="476" r:id="rId33"/>
    <p:sldId id="477" r:id="rId34"/>
    <p:sldId id="478" r:id="rId35"/>
    <p:sldId id="479" r:id="rId36"/>
    <p:sldId id="480" r:id="rId37"/>
    <p:sldId id="481" r:id="rId38"/>
    <p:sldId id="482" r:id="rId39"/>
    <p:sldId id="483" r:id="rId40"/>
    <p:sldId id="484" r:id="rId41"/>
    <p:sldId id="485" r:id="rId42"/>
    <p:sldId id="486" r:id="rId43"/>
    <p:sldId id="487" r:id="rId44"/>
    <p:sldId id="488" r:id="rId45"/>
    <p:sldId id="489" r:id="rId46"/>
    <p:sldId id="490" r:id="rId47"/>
    <p:sldId id="491" r:id="rId48"/>
    <p:sldId id="492" r:id="rId49"/>
    <p:sldId id="493" r:id="rId50"/>
    <p:sldId id="494" r:id="rId51"/>
    <p:sldId id="495" r:id="rId52"/>
    <p:sldId id="496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8F91B2-62D9-4727-A4EC-864DF7FC88FB}" v="3" dt="2023-09-09T09:13:38.0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microsoft.com/office/2016/11/relationships/changesInfo" Target="changesInfos/changesInfo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6D8F91B2-62D9-4727-A4EC-864DF7FC88FB}"/>
    <pc:docChg chg="addSld delSld modSld">
      <pc:chgData name="맛있다 군만두" userId="88f4dfb63950bb32" providerId="LiveId" clId="{6D8F91B2-62D9-4727-A4EC-864DF7FC88FB}" dt="2023-09-09T09:13:38.003" v="2"/>
      <pc:docMkLst>
        <pc:docMk/>
      </pc:docMkLst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447175536" sldId="446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263382117" sldId="447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630363779" sldId="448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354930402" sldId="449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641039428" sldId="450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14274500" sldId="451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053885112" sldId="452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302479885" sldId="453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191340825" sldId="454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967257284" sldId="455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887137991" sldId="456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714334240" sldId="457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58284721" sldId="458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070452489" sldId="459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582997013" sldId="460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550981621" sldId="461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149060413" sldId="462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550951039" sldId="463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113251226" sldId="464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344918340" sldId="465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043360848" sldId="466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913222075" sldId="467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478770747" sldId="468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125090561" sldId="469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214238038" sldId="470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249674544" sldId="471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156011079" sldId="472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300276157" sldId="473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928440545" sldId="474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759839475" sldId="475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033868189" sldId="476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055857468" sldId="477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612787936" sldId="478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76077960" sldId="479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3021914842" sldId="480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09415578" sldId="481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413890446" sldId="482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157315889" sldId="483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500383795" sldId="484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422628930" sldId="485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183152117" sldId="486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52574979" sldId="487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567023535" sldId="488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753935589" sldId="489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1956816436" sldId="490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894551433" sldId="491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990028940" sldId="492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294508263" sldId="493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12350291" sldId="494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2305007377" sldId="495"/>
        </pc:sldMkLst>
      </pc:sldChg>
      <pc:sldChg chg="add del setBg">
        <pc:chgData name="맛있다 군만두" userId="88f4dfb63950bb32" providerId="LiveId" clId="{6D8F91B2-62D9-4727-A4EC-864DF7FC88FB}" dt="2023-09-09T09:13:38.003" v="2"/>
        <pc:sldMkLst>
          <pc:docMk/>
          <pc:sldMk cId="408772893" sldId="49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40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04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782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638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533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77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0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1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07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25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99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3576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4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시내 산에서 모세와 말씀하실 때에 아론과 모세가 낳은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아론과 그의 아들들을 세워 제사장 직무를 행하게 하라 외인이 가까이 하면 죽임을 당할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이스라엘 자손 중에서 레위인을 택하여 이스라엘 자손 중에 태를 열어 태어난 모든 자를 대신하게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레위인은 내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처음 태어난 자는 다 내 것임은 내가 애굽 땅에서 그 처음 태어난 자를 다 죽이던 날에 이스라엘의 처음 태어난 자는 사람이나 짐승을 다 거룩하게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구별하였음이니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내 것이 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시내 광야에서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자손을 그들의 조상의 가문과 종족을 따라 계수하되 일 개월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이상된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남자를 다 계수하라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여호와의 말씀을 따라 그 명령하신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계수하니라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아들들의 이름은 이러하니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아들들의 이름은 그들의 종족대로 이러하니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아들들은 그들의 종족대로 이러하니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아므람과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웃시엘이요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아론의 아들들의 이름은 이러하니 장자는 나답이요 다음은 아비후와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이다말이니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아들들은 그들의 종족대로 말리와 무시이니 이는 그의 종족대로 된 레위인의 조상의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가문들이니라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종족이 났으니 이들이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조상의 가문들이라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계수된 자 곧 일 개월 이상 된 남자의 수효 합계는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종족들은 성막 뒤 곧 서쪽에 진을 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라엘의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엘리아삽은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조상의 가문의 지휘관이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게르손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자손이 회막에서 맡을 일은 성막과 장막과 그 덮개와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휘장 문과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뜰의 휘장과 및 성막과 제단 사방에 있는 뜰의 휘장 문과 그 모든 것에 쓰는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줄들이니라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아므람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웃시엘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종족이 났으니 이들은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계수된 자로서 출생 후 일 개월 이상 된 남자는 모두 팔천육백 명인데 성소를 맡을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자손의 종족들은 성막 남쪽에 진을 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아론의 아들들의 이름이며 그들은 기름 부음을 받고 거룩하게 구별되어 제사장 직분을 위임 받은 제사장들이라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웃시엘의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엘리사반은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종족과 조상의 가문의 지휘관이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맡을 것은 증거궤와 상과 등잔대와 제단들과 성소에서 봉사하는 데 쓰는 기구들과 휘장과 그것에 쓰는 모든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 아론의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레위인의 지휘관들의 어른이 되고 또 성소를 맡을 자를 통할할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말리 종족과 무시 종족이 났으니 이들은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계수된 자 곧 일 개월 이상 된 남자는 모두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육천이백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아비하일의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수리엘은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조상의 가문의 지휘관이 될 것이요 이 종족은 성막 북쪽에 진을 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자손이 맡을 것은 성막의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널판과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띠와 그 기둥과 그 받침과 그 모든 기구와 그것에 쓰는 모든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뜰 사방 기둥과 그 받침과 그 말뚝과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줄들이니라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성막 앞 동쪽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 해 돋는 쪽에는 모세와 아론과 아론의 아들들이 진을 치고 이스라엘 자손의 직무를 위하여 성소의 직무를 수행할 것이며 외인이 가까이 하면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죽일지니라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여호와의 명령을 따라 레위인을 각 종족대로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계수한즉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개월 이상 된 남자는 모두 이만 이천 명이었더라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나답과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아비후는 시내 광야에서 여호와 앞에 다른 불을 드리다가 여호와 앞에서 죽어 자식이 없었으며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이다말이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 아론 앞에서 제사장의 직분을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자손의 처음 태어난 남자를 일 개월 이상으로 다 계수하여 그 명수를 기록하라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여호와라 이스라엘 자손 중 모든 처음 태어난 자 대신에 레위인을 내게 돌리고 또 이스라엘 자손의 가축 중 모든 처음 태어난 것 대신에 레위인의 가축을 내게 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831521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여호와께서 자기에게 명령하신 대로 이스라엘 자손 중 모든 처음 태어난 자를 계수하니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 개월 이상으로 계수된 처음 태어난 남자의 총계는 이만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이천이백칠십삼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 중 모든 처음 태어난 자 대신에 레위인을 취하고 또 그들의 가축 대신에 레위인의 가축을 취하라 레위인은 내 것이라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자손의 처음 태어난 자가 레위인보다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이백칠십삼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 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속전으로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사람에 다섯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받되 성소의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받으라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이십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더한 자의 속전을 아론과 그의 아들들에게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레위인으로 대속한 이외의 사람에게서 속전을 받았으니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이스라엘 자손의 처음 태어난 자에게서 받은 돈이 성소의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천삼백육십오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 속전을 여호와의 말씀대로 아론과 그의 아들들에게 주었으니 여호와께서 모세에게 명령하심과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지파는 나아가 제사장 아론 앞에 서서 그에게 시종하게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앞에서 아론의 직무와 온 회중의 직무를 위하여 회막에서 시무하되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기구를 맡아 지키며 이스라엘 자손의 직무를 위하여 성막에서 시무할지니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레위인을 아론과 그의 아들들에게 맡기라 그들은 이스라엘 자손 중에서 아론에게 온전히 맡겨진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자들이니라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818</Words>
  <Application>Microsoft Office PowerPoint</Application>
  <PresentationFormat>와이드스크린</PresentationFormat>
  <Paragraphs>102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51</vt:i4>
      </vt:variant>
    </vt:vector>
  </HeadingPairs>
  <TitlesOfParts>
    <vt:vector size="5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2024-10-01T09:24:02Z</dcterms:modified>
</cp:coreProperties>
</file>