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98" r:id="rId1"/>
  </p:sldMasterIdLst>
  <p:sldIdLst>
    <p:sldId id="256" r:id="rId2"/>
    <p:sldId id="257" r:id="rId3"/>
    <p:sldId id="258" r:id="rId4"/>
    <p:sldId id="259" r:id="rId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74" d="100"/>
          <a:sy n="74" d="100"/>
        </p:scale>
        <p:origin x="576" y="17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4.xml"/><Relationship Id="rId4" Type="http://schemas.openxmlformats.org/officeDocument/2006/relationships/slide" Target="slides/slide3.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A7CAAF69-06F9-4407-A9EF-ACFE2FD12F74}" type="datetimeFigureOut">
              <a:rPr lang="en-US" smtClean="0"/>
              <a:t>12/9/2021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172645-9A73-439D-9864-BD8E4E66F888}" type="slidenum">
              <a:rPr lang="en-US" smtClean="0"/>
              <a:t>‹#›</a:t>
            </a:fld>
            <a:endParaRPr lang="en-US"/>
          </a:p>
        </p:txBody>
      </p:sp>
    </p:spTree>
    <p:extLst>
      <p:ext uri="{BB962C8B-B14F-4D97-AF65-F5344CB8AC3E}">
        <p14:creationId xmlns:p14="http://schemas.microsoft.com/office/powerpoint/2010/main" val="66385110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7CAAF69-06F9-4407-A9EF-ACFE2FD12F74}" type="datetimeFigureOut">
              <a:rPr lang="en-US" smtClean="0"/>
              <a:t>12/9/2021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172645-9A73-439D-9864-BD8E4E66F888}" type="slidenum">
              <a:rPr lang="en-US" smtClean="0"/>
              <a:t>‹#›</a:t>
            </a:fld>
            <a:endParaRPr lang="en-US"/>
          </a:p>
        </p:txBody>
      </p:sp>
    </p:spTree>
    <p:extLst>
      <p:ext uri="{BB962C8B-B14F-4D97-AF65-F5344CB8AC3E}">
        <p14:creationId xmlns:p14="http://schemas.microsoft.com/office/powerpoint/2010/main" val="152752342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7CAAF69-06F9-4407-A9EF-ACFE2FD12F74}" type="datetimeFigureOut">
              <a:rPr lang="en-US" smtClean="0"/>
              <a:t>12/9/2021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172645-9A73-439D-9864-BD8E4E66F888}" type="slidenum">
              <a:rPr lang="en-US" smtClean="0"/>
              <a:t>‹#›</a:t>
            </a:fld>
            <a:endParaRPr lang="en-US"/>
          </a:p>
        </p:txBody>
      </p:sp>
    </p:spTree>
    <p:extLst>
      <p:ext uri="{BB962C8B-B14F-4D97-AF65-F5344CB8AC3E}">
        <p14:creationId xmlns:p14="http://schemas.microsoft.com/office/powerpoint/2010/main" val="355853917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7CAAF69-06F9-4407-A9EF-ACFE2FD12F74}" type="datetimeFigureOut">
              <a:rPr lang="en-US" smtClean="0"/>
              <a:t>12/9/2021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172645-9A73-439D-9864-BD8E4E66F888}" type="slidenum">
              <a:rPr lang="en-US" smtClean="0"/>
              <a:t>‹#›</a:t>
            </a:fld>
            <a:endParaRPr lang="en-US"/>
          </a:p>
        </p:txBody>
      </p:sp>
    </p:spTree>
    <p:extLst>
      <p:ext uri="{BB962C8B-B14F-4D97-AF65-F5344CB8AC3E}">
        <p14:creationId xmlns:p14="http://schemas.microsoft.com/office/powerpoint/2010/main" val="403172655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7CAAF69-06F9-4407-A9EF-ACFE2FD12F74}" type="datetimeFigureOut">
              <a:rPr lang="en-US" smtClean="0"/>
              <a:t>12/9/2021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172645-9A73-439D-9864-BD8E4E66F888}" type="slidenum">
              <a:rPr lang="en-US" smtClean="0"/>
              <a:t>‹#›</a:t>
            </a:fld>
            <a:endParaRPr lang="en-US"/>
          </a:p>
        </p:txBody>
      </p:sp>
    </p:spTree>
    <p:extLst>
      <p:ext uri="{BB962C8B-B14F-4D97-AF65-F5344CB8AC3E}">
        <p14:creationId xmlns:p14="http://schemas.microsoft.com/office/powerpoint/2010/main" val="241769166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A7CAAF69-06F9-4407-A9EF-ACFE2FD12F74}" type="datetimeFigureOut">
              <a:rPr lang="en-US" smtClean="0"/>
              <a:t>12/9/2021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172645-9A73-439D-9864-BD8E4E66F888}" type="slidenum">
              <a:rPr lang="en-US" smtClean="0"/>
              <a:t>‹#›</a:t>
            </a:fld>
            <a:endParaRPr lang="en-US"/>
          </a:p>
        </p:txBody>
      </p:sp>
    </p:spTree>
    <p:extLst>
      <p:ext uri="{BB962C8B-B14F-4D97-AF65-F5344CB8AC3E}">
        <p14:creationId xmlns:p14="http://schemas.microsoft.com/office/powerpoint/2010/main" val="308583146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A7CAAF69-06F9-4407-A9EF-ACFE2FD12F74}" type="datetimeFigureOut">
              <a:rPr lang="en-US" smtClean="0"/>
              <a:t>12/9/2021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172645-9A73-439D-9864-BD8E4E66F888}" type="slidenum">
              <a:rPr lang="en-US" smtClean="0"/>
              <a:t>‹#›</a:t>
            </a:fld>
            <a:endParaRPr lang="en-US"/>
          </a:p>
        </p:txBody>
      </p:sp>
    </p:spTree>
    <p:extLst>
      <p:ext uri="{BB962C8B-B14F-4D97-AF65-F5344CB8AC3E}">
        <p14:creationId xmlns:p14="http://schemas.microsoft.com/office/powerpoint/2010/main" val="292633014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A7CAAF69-06F9-4407-A9EF-ACFE2FD12F74}" type="datetimeFigureOut">
              <a:rPr lang="en-US" smtClean="0"/>
              <a:t>12/9/2021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172645-9A73-439D-9864-BD8E4E66F888}" type="slidenum">
              <a:rPr lang="en-US" smtClean="0"/>
              <a:t>‹#›</a:t>
            </a:fld>
            <a:endParaRPr lang="en-US"/>
          </a:p>
        </p:txBody>
      </p:sp>
    </p:spTree>
    <p:extLst>
      <p:ext uri="{BB962C8B-B14F-4D97-AF65-F5344CB8AC3E}">
        <p14:creationId xmlns:p14="http://schemas.microsoft.com/office/powerpoint/2010/main" val="103501475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7CAAF69-06F9-4407-A9EF-ACFE2FD12F74}" type="datetimeFigureOut">
              <a:rPr lang="en-US" smtClean="0"/>
              <a:t>12/9/2021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172645-9A73-439D-9864-BD8E4E66F888}" type="slidenum">
              <a:rPr lang="en-US" smtClean="0"/>
              <a:t>‹#›</a:t>
            </a:fld>
            <a:endParaRPr lang="en-US"/>
          </a:p>
        </p:txBody>
      </p:sp>
    </p:spTree>
    <p:extLst>
      <p:ext uri="{BB962C8B-B14F-4D97-AF65-F5344CB8AC3E}">
        <p14:creationId xmlns:p14="http://schemas.microsoft.com/office/powerpoint/2010/main" val="269390582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7CAAF69-06F9-4407-A9EF-ACFE2FD12F74}" type="datetimeFigureOut">
              <a:rPr lang="en-US" smtClean="0"/>
              <a:t>12/9/2021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172645-9A73-439D-9864-BD8E4E66F888}" type="slidenum">
              <a:rPr lang="en-US" smtClean="0"/>
              <a:t>‹#›</a:t>
            </a:fld>
            <a:endParaRPr lang="en-US"/>
          </a:p>
        </p:txBody>
      </p:sp>
    </p:spTree>
    <p:extLst>
      <p:ext uri="{BB962C8B-B14F-4D97-AF65-F5344CB8AC3E}">
        <p14:creationId xmlns:p14="http://schemas.microsoft.com/office/powerpoint/2010/main" val="337344398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7CAAF69-06F9-4407-A9EF-ACFE2FD12F74}" type="datetimeFigureOut">
              <a:rPr lang="en-US" smtClean="0"/>
              <a:t>12/9/2021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172645-9A73-439D-9864-BD8E4E66F888}" type="slidenum">
              <a:rPr lang="en-US" smtClean="0"/>
              <a:t>‹#›</a:t>
            </a:fld>
            <a:endParaRPr lang="en-US"/>
          </a:p>
        </p:txBody>
      </p:sp>
    </p:spTree>
    <p:extLst>
      <p:ext uri="{BB962C8B-B14F-4D97-AF65-F5344CB8AC3E}">
        <p14:creationId xmlns:p14="http://schemas.microsoft.com/office/powerpoint/2010/main" val="364334171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7CAAF69-06F9-4407-A9EF-ACFE2FD12F74}" type="datetimeFigureOut">
              <a:rPr lang="en-US" smtClean="0"/>
              <a:t>12/9/2021</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172645-9A73-439D-9864-BD8E4E66F888}" type="slidenum">
              <a:rPr lang="en-US" smtClean="0"/>
              <a:t>‹#›</a:t>
            </a:fld>
            <a:endParaRPr lang="en-US"/>
          </a:p>
        </p:txBody>
      </p:sp>
    </p:spTree>
    <p:extLst>
      <p:ext uri="{BB962C8B-B14F-4D97-AF65-F5344CB8AC3E}">
        <p14:creationId xmlns:p14="http://schemas.microsoft.com/office/powerpoint/2010/main" val="1086975593"/>
      </p:ext>
    </p:extLst>
  </p:cSld>
  <p:clrMap bg1="lt1" tx1="dk1" bg2="lt2" tx2="dk2" accent1="accent1" accent2="accent2" accent3="accent3" accent4="accent4" accent5="accent5" accent6="accent6" hlink="hlink" folHlink="folHlink"/>
  <p:sldLayoutIdLst>
    <p:sldLayoutId id="2147483799" r:id="rId1"/>
    <p:sldLayoutId id="2147483800" r:id="rId2"/>
    <p:sldLayoutId id="2147483801" r:id="rId3"/>
    <p:sldLayoutId id="2147483802" r:id="rId4"/>
    <p:sldLayoutId id="2147483803" r:id="rId5"/>
    <p:sldLayoutId id="2147483804" r:id="rId6"/>
    <p:sldLayoutId id="2147483805" r:id="rId7"/>
    <p:sldLayoutId id="2147483806" r:id="rId8"/>
    <p:sldLayoutId id="2147483807" r:id="rId9"/>
    <p:sldLayoutId id="2147483808" r:id="rId10"/>
    <p:sldLayoutId id="214748380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hyperlink" Target="mailto:Info.prestigephysio@gmail.com" TargetMode="External"/><Relationship Id="rId2" Type="http://schemas.openxmlformats.org/officeDocument/2006/relationships/hyperlink" Target="https://www.prestigephysio.ca/" TargetMode="External"/><Relationship Id="rId1" Type="http://schemas.openxmlformats.org/officeDocument/2006/relationships/slideLayout" Target="../slideLayouts/slideLayout1.xml"/><Relationship Id="rId4" Type="http://schemas.openxmlformats.org/officeDocument/2006/relationships/image" Target="../media/image4.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0"/>
            <a:ext cx="9144000" cy="940158"/>
          </a:xfrm>
        </p:spPr>
        <p:txBody>
          <a:bodyPr>
            <a:normAutofit/>
          </a:bodyPr>
          <a:lstStyle/>
          <a:p>
            <a:r>
              <a:rPr lang="en-US" b="1" dirty="0"/>
              <a:t>IMS/Dry Needling</a:t>
            </a:r>
            <a:r>
              <a:rPr lang="en-US" b="1" dirty="0" smtClean="0"/>
              <a:t> </a:t>
            </a:r>
            <a:endParaRPr lang="en-US" b="1" dirty="0"/>
          </a:p>
        </p:txBody>
      </p:sp>
      <p:sp>
        <p:nvSpPr>
          <p:cNvPr id="3" name="Subtitle 2"/>
          <p:cNvSpPr>
            <a:spLocks noGrp="1"/>
          </p:cNvSpPr>
          <p:nvPr>
            <p:ph type="subTitle" idx="1"/>
          </p:nvPr>
        </p:nvSpPr>
        <p:spPr>
          <a:xfrm>
            <a:off x="270455" y="1120462"/>
            <a:ext cx="11629623" cy="5512158"/>
          </a:xfrm>
        </p:spPr>
        <p:txBody>
          <a:bodyPr>
            <a:normAutofit/>
          </a:bodyPr>
          <a:lstStyle/>
          <a:p>
            <a:pPr algn="just"/>
            <a:r>
              <a:rPr lang="en-US" sz="2000" dirty="0"/>
              <a:t>Prestige </a:t>
            </a:r>
            <a:r>
              <a:rPr lang="en-US" sz="2000" dirty="0" err="1"/>
              <a:t>physio</a:t>
            </a:r>
            <a:r>
              <a:rPr lang="en-US" sz="2000" dirty="0"/>
              <a:t> professionals use many methods to use needles to affect differentiation in local tissue or whole-body methods. The differentiation between IMS (intramuscular stimulation), Dry Needling, and recommended Acupuncture. For more details please go to our website. </a:t>
            </a:r>
            <a:endParaRPr lang="en-US" sz="2000" dirty="0" smtClean="0"/>
          </a:p>
          <a:p>
            <a:pPr algn="just"/>
            <a:endParaRPr lang="en-US" sz="2000"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678806" y="2385880"/>
            <a:ext cx="6413679" cy="3755528"/>
          </a:xfrm>
          <a:prstGeom prst="rect">
            <a:avLst/>
          </a:prstGeom>
        </p:spPr>
      </p:pic>
    </p:spTree>
    <p:extLst>
      <p:ext uri="{BB962C8B-B14F-4D97-AF65-F5344CB8AC3E}">
        <p14:creationId xmlns:p14="http://schemas.microsoft.com/office/powerpoint/2010/main" val="108377122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
            <a:ext cx="9144000" cy="927279"/>
          </a:xfrm>
        </p:spPr>
        <p:txBody>
          <a:bodyPr>
            <a:normAutofit/>
          </a:bodyPr>
          <a:lstStyle/>
          <a:p>
            <a:r>
              <a:rPr lang="en-US" b="1" dirty="0"/>
              <a:t>Physical Therapy Products</a:t>
            </a:r>
            <a:r>
              <a:rPr lang="en-US" b="1" dirty="0" smtClean="0"/>
              <a:t> </a:t>
            </a:r>
            <a:endParaRPr lang="en-US" b="1" dirty="0"/>
          </a:p>
        </p:txBody>
      </p:sp>
      <p:sp>
        <p:nvSpPr>
          <p:cNvPr id="3" name="Subtitle 2"/>
          <p:cNvSpPr>
            <a:spLocks noGrp="1"/>
          </p:cNvSpPr>
          <p:nvPr>
            <p:ph type="subTitle" idx="1"/>
          </p:nvPr>
        </p:nvSpPr>
        <p:spPr>
          <a:xfrm>
            <a:off x="425003" y="1223493"/>
            <a:ext cx="11423560" cy="5357611"/>
          </a:xfrm>
        </p:spPr>
        <p:txBody>
          <a:bodyPr>
            <a:normAutofit/>
          </a:bodyPr>
          <a:lstStyle/>
          <a:p>
            <a:pPr algn="just"/>
            <a:r>
              <a:rPr lang="en-US" sz="2000" dirty="0"/>
              <a:t>Are you find a therapy item prestige </a:t>
            </a:r>
            <a:r>
              <a:rPr lang="en-US" sz="2000" dirty="0" err="1"/>
              <a:t>physio</a:t>
            </a:r>
            <a:r>
              <a:rPr lang="en-US" sz="2000" dirty="0"/>
              <a:t> is here is the leading provider of different physical therapy products, success, and wellbeing products made by world-class specialists that support you fit yourself? Buying from the right place best products</a:t>
            </a:r>
            <a:r>
              <a:rPr lang="en-US" sz="2000" dirty="0" smtClean="0"/>
              <a:t>.</a:t>
            </a:r>
          </a:p>
          <a:p>
            <a:pPr algn="just"/>
            <a:endParaRPr lang="en-US" sz="2000"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936384" y="2629598"/>
            <a:ext cx="6207616" cy="3307563"/>
          </a:xfrm>
          <a:prstGeom prst="rect">
            <a:avLst/>
          </a:prstGeom>
        </p:spPr>
      </p:pic>
    </p:spTree>
    <p:extLst>
      <p:ext uri="{BB962C8B-B14F-4D97-AF65-F5344CB8AC3E}">
        <p14:creationId xmlns:p14="http://schemas.microsoft.com/office/powerpoint/2010/main" val="410972657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0"/>
            <a:ext cx="9144000" cy="875763"/>
          </a:xfrm>
        </p:spPr>
        <p:txBody>
          <a:bodyPr>
            <a:normAutofit fontScale="90000"/>
          </a:bodyPr>
          <a:lstStyle/>
          <a:p>
            <a:r>
              <a:rPr lang="en-US" b="1" dirty="0"/>
              <a:t>WCB Injury Physiotherapy</a:t>
            </a:r>
            <a:r>
              <a:rPr lang="en-US" b="1" dirty="0" smtClean="0"/>
              <a:t> </a:t>
            </a:r>
            <a:endParaRPr lang="en-US" b="1" dirty="0"/>
          </a:p>
        </p:txBody>
      </p:sp>
      <p:sp>
        <p:nvSpPr>
          <p:cNvPr id="3" name="Subtitle 2"/>
          <p:cNvSpPr>
            <a:spLocks noGrp="1"/>
          </p:cNvSpPr>
          <p:nvPr>
            <p:ph type="subTitle" idx="1"/>
          </p:nvPr>
        </p:nvSpPr>
        <p:spPr>
          <a:xfrm>
            <a:off x="231820" y="1081825"/>
            <a:ext cx="11771290" cy="5589431"/>
          </a:xfrm>
        </p:spPr>
        <p:txBody>
          <a:bodyPr>
            <a:normAutofit/>
          </a:bodyPr>
          <a:lstStyle/>
          <a:p>
            <a:pPr algn="just"/>
            <a:r>
              <a:rPr lang="en-US" sz="2000" dirty="0"/>
              <a:t>Did You get injured at work? Then it is needed to take WCB Injury Physiotherapy. Our physiotherapists are supported by the Workers Compensation Board. They will support you to recover from injuries and all strategy plans are included under workers’ compensation coverage</a:t>
            </a:r>
            <a:r>
              <a:rPr lang="en-US" sz="2000" dirty="0" smtClean="0"/>
              <a:t>.</a:t>
            </a:r>
          </a:p>
          <a:p>
            <a:pPr algn="just"/>
            <a:endParaRPr lang="en-US" sz="2000"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807594" y="2311956"/>
            <a:ext cx="6336406" cy="3715355"/>
          </a:xfrm>
          <a:prstGeom prst="rect">
            <a:avLst/>
          </a:prstGeom>
        </p:spPr>
      </p:pic>
    </p:spTree>
    <p:extLst>
      <p:ext uri="{BB962C8B-B14F-4D97-AF65-F5344CB8AC3E}">
        <p14:creationId xmlns:p14="http://schemas.microsoft.com/office/powerpoint/2010/main" val="28909276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450761" y="428604"/>
            <a:ext cx="11565227" cy="6000792"/>
          </a:xfrm>
        </p:spPr>
        <p:txBody>
          <a:bodyPr>
            <a:normAutofit/>
          </a:bodyPr>
          <a:lstStyle/>
          <a:p>
            <a:pPr algn="l"/>
            <a:r>
              <a:rPr lang="en-US" sz="5400" b="1" dirty="0" smtClean="0">
                <a:solidFill>
                  <a:schemeClr val="tx1"/>
                </a:solidFill>
              </a:rPr>
              <a:t>Contact </a:t>
            </a:r>
            <a:r>
              <a:rPr lang="en-US" sz="5400" b="1" dirty="0" smtClean="0">
                <a:solidFill>
                  <a:schemeClr val="tx1"/>
                </a:solidFill>
              </a:rPr>
              <a:t>Us</a:t>
            </a:r>
            <a:r>
              <a:rPr lang="en-US" b="1" dirty="0" smtClean="0">
                <a:solidFill>
                  <a:schemeClr val="tx1"/>
                </a:solidFill>
              </a:rPr>
              <a:t>	                                         </a:t>
            </a:r>
          </a:p>
          <a:p>
            <a:pPr algn="l"/>
            <a:endParaRPr lang="en-US" b="1" dirty="0">
              <a:solidFill>
                <a:schemeClr val="tx1"/>
              </a:solidFill>
            </a:endParaRPr>
          </a:p>
          <a:p>
            <a:pPr algn="l"/>
            <a:endParaRPr lang="en-US" sz="2800" b="1" dirty="0"/>
          </a:p>
          <a:p>
            <a:pPr algn="l"/>
            <a:r>
              <a:rPr lang="en-US" sz="2800" b="1" dirty="0" smtClean="0"/>
              <a:t>Website</a:t>
            </a:r>
            <a:r>
              <a:rPr lang="en-US" sz="2800" b="1" dirty="0"/>
              <a:t>: </a:t>
            </a:r>
            <a:r>
              <a:rPr lang="en-US" dirty="0">
                <a:hlinkClick r:id="rId2"/>
              </a:rPr>
              <a:t>https://www.prestigephysio.ca</a:t>
            </a:r>
            <a:r>
              <a:rPr lang="en-US" dirty="0">
                <a:hlinkClick r:id="rId2"/>
              </a:rPr>
              <a:t>/</a:t>
            </a:r>
            <a:endParaRPr lang="en-US" dirty="0"/>
          </a:p>
          <a:p>
            <a:pPr algn="l"/>
            <a:endParaRPr lang="en-US" sz="2800" b="1" dirty="0" smtClean="0">
              <a:solidFill>
                <a:schemeClr val="tx1"/>
              </a:solidFill>
            </a:endParaRPr>
          </a:p>
          <a:p>
            <a:pPr algn="l"/>
            <a:r>
              <a:rPr lang="en-US" sz="2800" b="1" dirty="0" smtClean="0">
                <a:solidFill>
                  <a:schemeClr val="tx1"/>
                </a:solidFill>
              </a:rPr>
              <a:t>Email</a:t>
            </a:r>
            <a:r>
              <a:rPr lang="en-US" sz="2800" b="1" dirty="0">
                <a:solidFill>
                  <a:schemeClr val="tx1"/>
                </a:solidFill>
              </a:rPr>
              <a:t>:</a:t>
            </a:r>
            <a:r>
              <a:rPr lang="en-US" b="1" dirty="0"/>
              <a:t> </a:t>
            </a:r>
            <a:r>
              <a:rPr lang="en-IN" dirty="0">
                <a:hlinkClick r:id="rId3"/>
              </a:rPr>
              <a:t>Info.prestigephysio@gmail.com</a:t>
            </a:r>
            <a:endParaRPr lang="en-IN" dirty="0"/>
          </a:p>
          <a:p>
            <a:pPr algn="l"/>
            <a:endParaRPr lang="en-IN" dirty="0"/>
          </a:p>
          <a:p>
            <a:pPr algn="l"/>
            <a:r>
              <a:rPr lang="en-US" sz="2800" b="1" dirty="0" smtClean="0">
                <a:solidFill>
                  <a:schemeClr val="tx1"/>
                </a:solidFill>
              </a:rPr>
              <a:t>Phone</a:t>
            </a:r>
            <a:r>
              <a:rPr lang="en-US" sz="2800" b="1" dirty="0">
                <a:solidFill>
                  <a:schemeClr val="tx1"/>
                </a:solidFill>
              </a:rPr>
              <a:t>:</a:t>
            </a:r>
            <a:r>
              <a:rPr lang="en-US" b="1" dirty="0">
                <a:solidFill>
                  <a:schemeClr val="tx1"/>
                </a:solidFill>
              </a:rPr>
              <a:t> </a:t>
            </a:r>
            <a:r>
              <a:rPr lang="en-IN" dirty="0"/>
              <a:t>587-386-0094</a:t>
            </a:r>
          </a:p>
          <a:p>
            <a:pPr algn="l"/>
            <a:endParaRPr lang="en-US" sz="2800" b="1" dirty="0" smtClean="0">
              <a:solidFill>
                <a:schemeClr val="tx1"/>
              </a:solidFill>
            </a:endParaRPr>
          </a:p>
          <a:p>
            <a:pPr algn="l"/>
            <a:r>
              <a:rPr lang="en-US" sz="2800" b="1" dirty="0" smtClean="0">
                <a:solidFill>
                  <a:schemeClr val="tx1"/>
                </a:solidFill>
              </a:rPr>
              <a:t>Address</a:t>
            </a:r>
            <a:r>
              <a:rPr lang="en-US" sz="2800" b="1" dirty="0">
                <a:solidFill>
                  <a:schemeClr val="tx1"/>
                </a:solidFill>
              </a:rPr>
              <a:t>:</a:t>
            </a:r>
            <a:r>
              <a:rPr lang="en-US" b="1" dirty="0">
                <a:solidFill>
                  <a:schemeClr val="tx1"/>
                </a:solidFill>
              </a:rPr>
              <a:t> </a:t>
            </a:r>
            <a:r>
              <a:rPr lang="en-IN" dirty="0"/>
              <a:t>101-5703 48 Avenue </a:t>
            </a:r>
            <a:r>
              <a:rPr lang="en-IN" dirty="0" err="1"/>
              <a:t>Camrose</a:t>
            </a:r>
            <a:r>
              <a:rPr lang="en-IN" dirty="0"/>
              <a:t> Alberta  T4V 0J9  Canada</a:t>
            </a:r>
            <a:r>
              <a:rPr lang="en-IN" dirty="0">
                <a:solidFill>
                  <a:schemeClr val="tx1"/>
                </a:solidFill>
              </a:rPr>
              <a:t> </a:t>
            </a:r>
            <a:endParaRPr lang="en-IN" b="1" dirty="0">
              <a:solidFill>
                <a:schemeClr val="tx1"/>
              </a:solidFill>
            </a:endParaRPr>
          </a:p>
        </p:txBody>
      </p:sp>
      <p:pic>
        <p:nvPicPr>
          <p:cNvPr id="4" name="Picture 2" descr="F:\Hayat Ahmad - iGent-Digital\Projects\Prestige Physio\Images\Logo.jpg"/>
          <p:cNvPicPr>
            <a:picLocks noChangeAspect="1" noChangeArrowheads="1"/>
          </p:cNvPicPr>
          <p:nvPr/>
        </p:nvPicPr>
        <p:blipFill>
          <a:blip r:embed="rId4"/>
          <a:srcRect/>
          <a:stretch>
            <a:fillRect/>
          </a:stretch>
        </p:blipFill>
        <p:spPr bwMode="auto">
          <a:xfrm>
            <a:off x="9051703" y="762000"/>
            <a:ext cx="2303876" cy="785818"/>
          </a:xfrm>
          <a:prstGeom prst="rect">
            <a:avLst/>
          </a:prstGeom>
          <a:noFill/>
        </p:spPr>
      </p:pic>
    </p:spTree>
    <p:extLst>
      <p:ext uri="{BB962C8B-B14F-4D97-AF65-F5344CB8AC3E}">
        <p14:creationId xmlns:p14="http://schemas.microsoft.com/office/powerpoint/2010/main" val="71422726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21</TotalTime>
  <Words>143</Words>
  <Application>Microsoft Office PowerPoint</Application>
  <PresentationFormat>Widescreen</PresentationFormat>
  <Paragraphs>16</Paragraphs>
  <Slides>4</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4</vt:i4>
      </vt:variant>
    </vt:vector>
  </HeadingPairs>
  <TitlesOfParts>
    <vt:vector size="8" baseType="lpstr">
      <vt:lpstr>Arial</vt:lpstr>
      <vt:lpstr>Calibri</vt:lpstr>
      <vt:lpstr>Calibri Light</vt:lpstr>
      <vt:lpstr>Office Theme</vt:lpstr>
      <vt:lpstr>IMS/Dry Needling </vt:lpstr>
      <vt:lpstr>Physical Therapy Products </vt:lpstr>
      <vt:lpstr>WCB Injury Physiotherapy </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IMS/Dry Needling</dc:title>
  <dc:creator>aedmin</dc:creator>
  <cp:lastModifiedBy>aedmin</cp:lastModifiedBy>
  <cp:revision>3</cp:revision>
  <dcterms:created xsi:type="dcterms:W3CDTF">2021-12-09T09:21:58Z</dcterms:created>
  <dcterms:modified xsi:type="dcterms:W3CDTF">2021-12-09T09:43:35Z</dcterms:modified>
</cp:coreProperties>
</file>