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33" r:id="rId3"/>
    <p:sldId id="1134" r:id="rId4"/>
    <p:sldId id="1135" r:id="rId5"/>
    <p:sldId id="1136" r:id="rId6"/>
    <p:sldId id="1137" r:id="rId7"/>
    <p:sldId id="1138" r:id="rId8"/>
    <p:sldId id="1139" r:id="rId9"/>
    <p:sldId id="1140" r:id="rId10"/>
    <p:sldId id="1141" r:id="rId11"/>
    <p:sldId id="1142" r:id="rId12"/>
    <p:sldId id="1143" r:id="rId13"/>
    <p:sldId id="1144" r:id="rId14"/>
    <p:sldId id="1145" r:id="rId15"/>
    <p:sldId id="1146" r:id="rId16"/>
    <p:sldId id="1147" r:id="rId17"/>
    <p:sldId id="1148" r:id="rId18"/>
    <p:sldId id="1149" r:id="rId19"/>
    <p:sldId id="1150" r:id="rId20"/>
    <p:sldId id="1151" r:id="rId21"/>
    <p:sldId id="1152" r:id="rId22"/>
    <p:sldId id="1153" r:id="rId23"/>
    <p:sldId id="1154" r:id="rId24"/>
    <p:sldId id="1155" r:id="rId25"/>
    <p:sldId id="1156" r:id="rId26"/>
    <p:sldId id="1157" r:id="rId27"/>
    <p:sldId id="1158" r:id="rId28"/>
    <p:sldId id="1159" r:id="rId29"/>
    <p:sldId id="1160" r:id="rId30"/>
    <p:sldId id="1161" r:id="rId31"/>
    <p:sldId id="1162" r:id="rId32"/>
    <p:sldId id="1163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306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1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577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409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416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722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2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844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6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206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206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209988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38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하나님이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위로하라 내 백성을 위로하라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477448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주 여호와께서 장차 강한 자로 임하실 것이요 친히 그의 팔로 다스리실 것이라 보라 상급이 그에게 있고 보응이 그의 앞에 있으며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4292000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목자 같이 양 떼를 먹이시며 어린 양을 그 팔로 모아 품에 안으시며 젖먹이는 암컷들을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온순히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인도하시리로다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917025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 손바닥으로 바닷물을 헤아렸으며 뼘으로 하늘을 쟀으며 땅의 티끌을 되에 담아 보았으며 접시 저울로 산들을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막대 저울로 언덕들을 달아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보았으랴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4044395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 여호와의 영을 지도하였으며 그의 모사가 되어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가르쳤으랴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860991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누구와 더불어 의논하셨으며 누가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교훈하였으며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정의의 길로 가르쳤으며 지식을 가르쳤으며 통달의 도를 보여 주었느냐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4096482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그에게는 열방이 통의 한 방울 물과 같고 저울의 작은 티끌 같으며 섬들은 떠오르는 먼지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464450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레바논은 땔감에도 부족하겠고 그 짐승들은 번제에도 부족할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57713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앞에는 모든 열방이 아무것도 아니라 그는 그들을 없는 것 같이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빈 것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여기시느니라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997233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하나님을 누구와 같다 하겠으며 무슨 형상을 그에게 비기겠느냐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118694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우상은 장인이 부어 만들었고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금으로 입혔고 또 은 사슬을 만든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22680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예루살렘의 마음에 닿도록 말하며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외치라 그 노역의 때가 끝났고 그 죄악이 사함을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모든 죄로 말미암아 여호와의 손에서 벌을 배나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6507385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궁핍한 자는 거제를 드릴 때에 썩지 아니하는 나무를 택하고 지혜로운 장인을 구하여 우상을 만들어 흔들리지 아니하도록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세우느니라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1381285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알지 못하였느냐 너희가 듣지 못하였느냐 태초부터 너희에게 전하지 아니하였느냐 땅의 기초가 창조될 때부터 너희가 깨닫지 못하였느냐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802227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둥근 땅 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앉으시나니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땅에 사는 사람들은 메뚜기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하늘을 차일 같이 펴셨으며 거주할 천막 같이 치셨고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371225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귀인들을 폐하시며 세상의 사사들을 헛되게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74671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겨우 심기고 겨우 뿌려졌으며 그 줄기가 겨우 땅에 뿌리를 박자 곧 하나님이 입김을 부시니 그들은 말라 회오리바람에 불려 가는 초개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5849538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거룩하신 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나를 누구에게 비교하여 나를 그와 동등하게 하겠느냐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578909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눈을 높이 들어 누가 이 모든 것을 창조하였나 보라 주께서는 수효대로 만상을 이끌어 내시고 그들의 모든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부르시나니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권세가 크고 그의 능력이 강하므로 하나도 빠짐이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7165038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야곱아 어찌하여 네가 말하며 이스라엘아 네가 이르기를 내 길은 여호와께 숨겨졌으며 내 송사는 내 하나님에게서 벗어난다 하느냐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2703251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알지 못하였느냐 듣지 못하였느냐 영원하신 하나님 여호와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 끝까지 창조하신 이는 피곤하지 않으시며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곤비하지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않으시며 명철이 한이 없으시며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4355104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피곤한 자에게는 능력을 주시며 무능한 자에게는 힘을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더하시나니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495270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외치는 자의 소리여 이르되 너희는 광야에서 여호와의 길을 예비하라 사막에서 우리 하나님의 대로를 평탄하게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9038323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소년이라도 피곤하며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곤비하며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장정이라도 넘어지며 쓰러지되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261011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여호와를 앙망하는 자는 새 힘을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얻으리니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독수리가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날개치며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올라감 같을 것이요 달음박질하여도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곤비하지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아니하겠고 걸어가도 피곤하지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53397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골짜기마다 돋우어지며 산마다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언덕마다 낮아지며 고르지 아니한 곳이 평탄하게 되며 험한 곳이 평지가 될 것이요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65364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영광이 나타나고 모든 육체가 그것을 함께 보리라 이는 여호와의 입이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821464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말하는 자의 소리여 이르되 외치라 대답하되 내가 무엇이라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외치리이까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이르되 모든 육체는 풀이요 그의 모든 아름다움은 들의 꽃과 같으니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973301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풀은 마르고 꽃이 시듦은 여호와의 기운이 그 위에 붊이라 이 백성은 실로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풀이로다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008120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풀은 마르고 꽃은 시드나 우리 하나님의 말씀은 영원히 서리라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917492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아름다운 소식을 시온에 전하는 자여 너는 높은 산에 오르라 아름다운 소식을 예루살렘에 전하는 자여 너는 힘써 소리를 높이라 두려워하지 말고 소리를 높여 유다의 성읍들에게 이르기를 너희의 하나님을 보라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485470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580</Words>
  <Application>Microsoft Office PowerPoint</Application>
  <PresentationFormat>와이드스크린</PresentationFormat>
  <Paragraphs>62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31</vt:i4>
      </vt:variant>
    </vt:vector>
  </HeadingPairs>
  <TitlesOfParts>
    <vt:vector size="3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2024-10-02T11:07:18Z</dcterms:modified>
</cp:coreProperties>
</file>